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8" r:id="rId62"/>
    <p:sldId id="331" r:id="rId63"/>
    <p:sldId id="332" r:id="rId64"/>
    <p:sldId id="333" r:id="rId65"/>
    <p:sldId id="334" r:id="rId66"/>
    <p:sldId id="335" r:id="rId67"/>
    <p:sldId id="336" r:id="rId68"/>
    <p:sldId id="33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800"/>
    <a:srgbClr val="E6AF00"/>
    <a:srgbClr val="FFCD2D"/>
    <a:srgbClr val="A66BD3"/>
    <a:srgbClr val="BA8BDD"/>
    <a:srgbClr val="E6D5F3"/>
    <a:srgbClr val="EDF6E7"/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8" dt="2024-09-21T19:27:25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>
        <p:scale>
          <a:sx n="100" d="100"/>
          <a:sy n="100" d="100"/>
        </p:scale>
        <p:origin x="-912" y="-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1T19:27:25.913" v="3624" actId="164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04:03:32.762" v="3620" actId="107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21T04:03:30.110" v="361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21T04:03:32.762" v="3620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21T04:03:27.849" v="3618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19:27:25.913" v="3624" actId="164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4" creationId="{1E22BBA0-AA00-21D5-600A-ECFD10378AB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9" creationId="{CD08280D-F012-CED7-4845-871B2A12939C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43" creationId="{1406908C-9A22-00DB-CAC9-BCDEC722397C}"/>
          </ac:spMkLst>
        </pc:spChg>
        <pc:grpChg chg="add mod">
          <ac:chgData name="Aliaksandr Melnichenka" userId="86171067-e143-49b7-95cf-56d8fc5b802a" providerId="ADAL" clId="{4D7C2E94-29DF-40A0-B604-8EC97ABBDE7E}" dt="2024-09-21T19:27:25.913" v="3624" actId="164"/>
          <ac:grpSpMkLst>
            <pc:docMk/>
            <pc:sldMk cId="1064558426" sldId="321"/>
            <ac:grpSpMk id="10" creationId="{2E7CE94B-4936-41F3-7AA6-D1EC4C902665}"/>
          </ac:grpSpMkLst>
        </pc:gr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3" creationId="{726573D5-C5F8-428C-E898-C0E8122021F2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6" creationId="{27D726EB-B41F-55F6-34B2-412FC76D5C67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7" creationId="{54FD55FC-B8B2-A797-526F-18380731F9F8}"/>
          </ac:picMkLst>
        </pc:pic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2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12" Type="http://schemas.microsoft.com/office/2007/relationships/hdphoto" Target="../media/hdphoto2.wdp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0" Type="http://schemas.openxmlformats.org/officeDocument/2006/relationships/image" Target="../media/image521.jpe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0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9.png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3.png"/><Relationship Id="rId4" Type="http://schemas.openxmlformats.org/officeDocument/2006/relationships/image" Target="../media/image6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6050.png"/><Relationship Id="rId7" Type="http://schemas.openxmlformats.org/officeDocument/2006/relationships/image" Target="../media/image609.png"/><Relationship Id="rId2" Type="http://schemas.openxmlformats.org/officeDocument/2006/relationships/image" Target="../media/image60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80.png"/><Relationship Id="rId5" Type="http://schemas.openxmlformats.org/officeDocument/2006/relationships/image" Target="../media/image6070.png"/><Relationship Id="rId10" Type="http://schemas.openxmlformats.org/officeDocument/2006/relationships/image" Target="../media/image612.png"/><Relationship Id="rId4" Type="http://schemas.openxmlformats.org/officeDocument/2006/relationships/image" Target="../media/image6060.png"/><Relationship Id="rId9" Type="http://schemas.openxmlformats.org/officeDocument/2006/relationships/image" Target="../media/image6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616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617.png"/><Relationship Id="rId9" Type="http://schemas.openxmlformats.org/officeDocument/2006/relationships/image" Target="../media/image6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13" Type="http://schemas.openxmlformats.org/officeDocument/2006/relationships/image" Target="../media/image639.png"/><Relationship Id="rId3" Type="http://schemas.openxmlformats.org/officeDocument/2006/relationships/image" Target="../media/image630.png"/><Relationship Id="rId7" Type="http://schemas.openxmlformats.org/officeDocument/2006/relationships/image" Target="../media/image633.png"/><Relationship Id="rId12" Type="http://schemas.openxmlformats.org/officeDocument/2006/relationships/image" Target="../media/image638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20.png"/><Relationship Id="rId11" Type="http://schemas.openxmlformats.org/officeDocument/2006/relationships/image" Target="../media/image637.png"/><Relationship Id="rId5" Type="http://schemas.openxmlformats.org/officeDocument/2006/relationships/image" Target="../media/image632.png"/><Relationship Id="rId15" Type="http://schemas.openxmlformats.org/officeDocument/2006/relationships/image" Target="../media/image641.png"/><Relationship Id="rId10" Type="http://schemas.openxmlformats.org/officeDocument/2006/relationships/image" Target="../media/image636.png"/><Relationship Id="rId4" Type="http://schemas.openxmlformats.org/officeDocument/2006/relationships/image" Target="../media/image631.png"/><Relationship Id="rId9" Type="http://schemas.openxmlformats.org/officeDocument/2006/relationships/image" Target="../media/image635.png"/><Relationship Id="rId14" Type="http://schemas.openxmlformats.org/officeDocument/2006/relationships/image" Target="../media/image64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8.png"/><Relationship Id="rId13" Type="http://schemas.openxmlformats.org/officeDocument/2006/relationships/image" Target="../media/image653.png"/><Relationship Id="rId18" Type="http://schemas.openxmlformats.org/officeDocument/2006/relationships/image" Target="../media/image658.png"/><Relationship Id="rId3" Type="http://schemas.openxmlformats.org/officeDocument/2006/relationships/image" Target="../media/image643.png"/><Relationship Id="rId21" Type="http://schemas.openxmlformats.org/officeDocument/2006/relationships/image" Target="../media/image661.png"/><Relationship Id="rId7" Type="http://schemas.openxmlformats.org/officeDocument/2006/relationships/image" Target="../media/image647.png"/><Relationship Id="rId12" Type="http://schemas.openxmlformats.org/officeDocument/2006/relationships/image" Target="../media/image652.png"/><Relationship Id="rId17" Type="http://schemas.openxmlformats.org/officeDocument/2006/relationships/image" Target="../media/image657.png"/><Relationship Id="rId2" Type="http://schemas.openxmlformats.org/officeDocument/2006/relationships/image" Target="../media/image642.png"/><Relationship Id="rId16" Type="http://schemas.openxmlformats.org/officeDocument/2006/relationships/image" Target="../media/image656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6.png"/><Relationship Id="rId11" Type="http://schemas.openxmlformats.org/officeDocument/2006/relationships/image" Target="../media/image651.png"/><Relationship Id="rId24" Type="http://schemas.openxmlformats.org/officeDocument/2006/relationships/image" Target="../media/image664.png"/><Relationship Id="rId5" Type="http://schemas.openxmlformats.org/officeDocument/2006/relationships/image" Target="../media/image645.png"/><Relationship Id="rId15" Type="http://schemas.openxmlformats.org/officeDocument/2006/relationships/image" Target="../media/image655.png"/><Relationship Id="rId23" Type="http://schemas.openxmlformats.org/officeDocument/2006/relationships/image" Target="../media/image663.png"/><Relationship Id="rId10" Type="http://schemas.openxmlformats.org/officeDocument/2006/relationships/image" Target="../media/image650.png"/><Relationship Id="rId19" Type="http://schemas.openxmlformats.org/officeDocument/2006/relationships/image" Target="../media/image659.png"/><Relationship Id="rId4" Type="http://schemas.openxmlformats.org/officeDocument/2006/relationships/image" Target="../media/image644.png"/><Relationship Id="rId9" Type="http://schemas.openxmlformats.org/officeDocument/2006/relationships/image" Target="../media/image649.png"/><Relationship Id="rId14" Type="http://schemas.openxmlformats.org/officeDocument/2006/relationships/image" Target="../media/image654.png"/><Relationship Id="rId22" Type="http://schemas.openxmlformats.org/officeDocument/2006/relationships/image" Target="../media/image66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0.png"/><Relationship Id="rId3" Type="http://schemas.openxmlformats.org/officeDocument/2006/relationships/image" Target="../media/image6490.png"/><Relationship Id="rId7" Type="http://schemas.openxmlformats.org/officeDocument/2006/relationships/image" Target="../media/image6530.png"/><Relationship Id="rId12" Type="http://schemas.openxmlformats.org/officeDocument/2006/relationships/image" Target="../media/image6580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20.png"/><Relationship Id="rId11" Type="http://schemas.openxmlformats.org/officeDocument/2006/relationships/image" Target="../media/image6570.png"/><Relationship Id="rId5" Type="http://schemas.openxmlformats.org/officeDocument/2006/relationships/image" Target="../media/image6510.png"/><Relationship Id="rId10" Type="http://schemas.openxmlformats.org/officeDocument/2006/relationships/image" Target="../media/image6560.png"/><Relationship Id="rId4" Type="http://schemas.openxmlformats.org/officeDocument/2006/relationships/image" Target="../media/image6500.png"/><Relationship Id="rId9" Type="http://schemas.openxmlformats.org/officeDocument/2006/relationships/image" Target="../media/image65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1470883" y="3317913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2395906" y="4590231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1470883" y="4467466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803530" y="4324842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3218041" y="3810726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2465251" y="4324842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0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2994212" y="4384563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2831647" y="4138157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4571772" y="514801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222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2571873" y="3954070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1480204" y="5151212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2364678" y="5328596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18919" r="-2973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7CE94B-4936-41F3-7AA6-D1EC4C902665}"/>
              </a:ext>
            </a:extLst>
          </p:cNvPr>
          <p:cNvGrpSpPr/>
          <p:nvPr/>
        </p:nvGrpSpPr>
        <p:grpSpPr>
          <a:xfrm>
            <a:off x="8409215" y="325890"/>
            <a:ext cx="2819400" cy="2809875"/>
            <a:chOff x="8409215" y="325890"/>
            <a:chExt cx="2819400" cy="280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573D5-C5F8-428C-E898-C0E81220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5" y="325890"/>
              <a:ext cx="2819400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22BBA0-AA00-21D5-600A-ECFD10378AB7}"/>
                </a:ext>
              </a:extLst>
            </p:cNvPr>
            <p:cNvSpPr/>
            <p:nvPr/>
          </p:nvSpPr>
          <p:spPr>
            <a:xfrm>
              <a:off x="9618523" y="1030405"/>
              <a:ext cx="499787" cy="688415"/>
            </a:xfrm>
            <a:custGeom>
              <a:avLst/>
              <a:gdLst>
                <a:gd name="connsiteX0" fmla="*/ 206742 w 499787"/>
                <a:gd name="connsiteY0" fmla="*/ 17798 h 688415"/>
                <a:gd name="connsiteX1" fmla="*/ 51167 w 499787"/>
                <a:gd name="connsiteY1" fmla="*/ 5098 h 688415"/>
                <a:gd name="connsiteX2" fmla="*/ 367 w 499787"/>
                <a:gd name="connsiteY2" fmla="*/ 100348 h 688415"/>
                <a:gd name="connsiteX3" fmla="*/ 32117 w 499787"/>
                <a:gd name="connsiteY3" fmla="*/ 268623 h 688415"/>
                <a:gd name="connsiteX4" fmla="*/ 101967 w 499787"/>
                <a:gd name="connsiteY4" fmla="*/ 319423 h 688415"/>
                <a:gd name="connsiteX5" fmla="*/ 206742 w 499787"/>
                <a:gd name="connsiteY5" fmla="*/ 582948 h 688415"/>
                <a:gd name="connsiteX6" fmla="*/ 295642 w 499787"/>
                <a:gd name="connsiteY6" fmla="*/ 687723 h 688415"/>
                <a:gd name="connsiteX7" fmla="*/ 476617 w 499787"/>
                <a:gd name="connsiteY7" fmla="*/ 624223 h 688415"/>
                <a:gd name="connsiteX8" fmla="*/ 495667 w 499787"/>
                <a:gd name="connsiteY8" fmla="*/ 541673 h 688415"/>
                <a:gd name="connsiteX9" fmla="*/ 460742 w 499787"/>
                <a:gd name="connsiteY9" fmla="*/ 465473 h 688415"/>
                <a:gd name="connsiteX10" fmla="*/ 362317 w 499787"/>
                <a:gd name="connsiteY10" fmla="*/ 379748 h 688415"/>
                <a:gd name="connsiteX11" fmla="*/ 314692 w 499787"/>
                <a:gd name="connsiteY11" fmla="*/ 271798 h 688415"/>
                <a:gd name="connsiteX12" fmla="*/ 314692 w 499787"/>
                <a:gd name="connsiteY12" fmla="*/ 205123 h 688415"/>
                <a:gd name="connsiteX13" fmla="*/ 282942 w 499787"/>
                <a:gd name="connsiteY13" fmla="*/ 59073 h 688415"/>
                <a:gd name="connsiteX14" fmla="*/ 206742 w 499787"/>
                <a:gd name="connsiteY14" fmla="*/ 17798 h 6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787" h="688415">
                  <a:moveTo>
                    <a:pt x="206742" y="17798"/>
                  </a:moveTo>
                  <a:cubicBezTo>
                    <a:pt x="168113" y="8802"/>
                    <a:pt x="85563" y="-8660"/>
                    <a:pt x="51167" y="5098"/>
                  </a:cubicBezTo>
                  <a:cubicBezTo>
                    <a:pt x="16771" y="18856"/>
                    <a:pt x="3542" y="56427"/>
                    <a:pt x="367" y="100348"/>
                  </a:cubicBezTo>
                  <a:cubicBezTo>
                    <a:pt x="-2808" y="144269"/>
                    <a:pt x="15184" y="232111"/>
                    <a:pt x="32117" y="268623"/>
                  </a:cubicBezTo>
                  <a:cubicBezTo>
                    <a:pt x="49050" y="305136"/>
                    <a:pt x="72863" y="267036"/>
                    <a:pt x="101967" y="319423"/>
                  </a:cubicBezTo>
                  <a:cubicBezTo>
                    <a:pt x="131071" y="371810"/>
                    <a:pt x="174463" y="521565"/>
                    <a:pt x="206742" y="582948"/>
                  </a:cubicBezTo>
                  <a:cubicBezTo>
                    <a:pt x="239021" y="644331"/>
                    <a:pt x="250663" y="680844"/>
                    <a:pt x="295642" y="687723"/>
                  </a:cubicBezTo>
                  <a:cubicBezTo>
                    <a:pt x="340621" y="694602"/>
                    <a:pt x="443279" y="648565"/>
                    <a:pt x="476617" y="624223"/>
                  </a:cubicBezTo>
                  <a:cubicBezTo>
                    <a:pt x="509955" y="599881"/>
                    <a:pt x="498313" y="568131"/>
                    <a:pt x="495667" y="541673"/>
                  </a:cubicBezTo>
                  <a:cubicBezTo>
                    <a:pt x="493021" y="515215"/>
                    <a:pt x="482967" y="492460"/>
                    <a:pt x="460742" y="465473"/>
                  </a:cubicBezTo>
                  <a:cubicBezTo>
                    <a:pt x="438517" y="438486"/>
                    <a:pt x="386659" y="412027"/>
                    <a:pt x="362317" y="379748"/>
                  </a:cubicBezTo>
                  <a:cubicBezTo>
                    <a:pt x="337975" y="347469"/>
                    <a:pt x="322629" y="300902"/>
                    <a:pt x="314692" y="271798"/>
                  </a:cubicBezTo>
                  <a:cubicBezTo>
                    <a:pt x="306755" y="242694"/>
                    <a:pt x="319984" y="240577"/>
                    <a:pt x="314692" y="205123"/>
                  </a:cubicBezTo>
                  <a:cubicBezTo>
                    <a:pt x="309400" y="169669"/>
                    <a:pt x="301463" y="89764"/>
                    <a:pt x="282942" y="59073"/>
                  </a:cubicBezTo>
                  <a:cubicBezTo>
                    <a:pt x="264421" y="28382"/>
                    <a:pt x="245371" y="26794"/>
                    <a:pt x="206742" y="17798"/>
                  </a:cubicBezTo>
                  <a:close/>
                </a:path>
              </a:pathLst>
            </a:custGeom>
            <a:solidFill>
              <a:srgbClr val="DADD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726EB-B41F-55F6-34B2-412FC76D5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701134" y="93833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FD55FC-B8B2-A797-526F-18380731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688433" y="93304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8280D-F012-CED7-4845-871B2A12939C}"/>
                </a:ext>
              </a:extLst>
            </p:cNvPr>
            <p:cNvSpPr/>
            <p:nvPr/>
          </p:nvSpPr>
          <p:spPr>
            <a:xfrm>
              <a:off x="9658048" y="2331961"/>
              <a:ext cx="685800" cy="593805"/>
            </a:xfrm>
            <a:custGeom>
              <a:avLst/>
              <a:gdLst>
                <a:gd name="connsiteX0" fmla="*/ 575734 w 685800"/>
                <a:gd name="connsiteY0" fmla="*/ 76200 h 593805"/>
                <a:gd name="connsiteX1" fmla="*/ 575734 w 685800"/>
                <a:gd name="connsiteY1" fmla="*/ 76200 h 593805"/>
                <a:gd name="connsiteX2" fmla="*/ 491067 w 685800"/>
                <a:gd name="connsiteY2" fmla="*/ 59267 h 593805"/>
                <a:gd name="connsiteX3" fmla="*/ 457200 w 685800"/>
                <a:gd name="connsiteY3" fmla="*/ 42334 h 593805"/>
                <a:gd name="connsiteX4" fmla="*/ 389467 w 685800"/>
                <a:gd name="connsiteY4" fmla="*/ 16934 h 593805"/>
                <a:gd name="connsiteX5" fmla="*/ 287867 w 685800"/>
                <a:gd name="connsiteY5" fmla="*/ 0 h 593805"/>
                <a:gd name="connsiteX6" fmla="*/ 203200 w 685800"/>
                <a:gd name="connsiteY6" fmla="*/ 59267 h 593805"/>
                <a:gd name="connsiteX7" fmla="*/ 169334 w 685800"/>
                <a:gd name="connsiteY7" fmla="*/ 186267 h 593805"/>
                <a:gd name="connsiteX8" fmla="*/ 177800 w 685800"/>
                <a:gd name="connsiteY8" fmla="*/ 270934 h 593805"/>
                <a:gd name="connsiteX9" fmla="*/ 93134 w 685800"/>
                <a:gd name="connsiteY9" fmla="*/ 364067 h 593805"/>
                <a:gd name="connsiteX10" fmla="*/ 67734 w 685800"/>
                <a:gd name="connsiteY10" fmla="*/ 406400 h 593805"/>
                <a:gd name="connsiteX11" fmla="*/ 25400 w 685800"/>
                <a:gd name="connsiteY11" fmla="*/ 440267 h 593805"/>
                <a:gd name="connsiteX12" fmla="*/ 8467 w 685800"/>
                <a:gd name="connsiteY12" fmla="*/ 499534 h 593805"/>
                <a:gd name="connsiteX13" fmla="*/ 0 w 685800"/>
                <a:gd name="connsiteY13" fmla="*/ 524934 h 593805"/>
                <a:gd name="connsiteX14" fmla="*/ 76200 w 685800"/>
                <a:gd name="connsiteY14" fmla="*/ 584200 h 593805"/>
                <a:gd name="connsiteX15" fmla="*/ 321734 w 685800"/>
                <a:gd name="connsiteY15" fmla="*/ 558800 h 593805"/>
                <a:gd name="connsiteX16" fmla="*/ 389467 w 685800"/>
                <a:gd name="connsiteY16" fmla="*/ 533400 h 593805"/>
                <a:gd name="connsiteX17" fmla="*/ 592667 w 685800"/>
                <a:gd name="connsiteY17" fmla="*/ 508000 h 593805"/>
                <a:gd name="connsiteX18" fmla="*/ 609600 w 685800"/>
                <a:gd name="connsiteY18" fmla="*/ 440267 h 593805"/>
                <a:gd name="connsiteX19" fmla="*/ 601134 w 685800"/>
                <a:gd name="connsiteY19" fmla="*/ 304800 h 593805"/>
                <a:gd name="connsiteX20" fmla="*/ 685800 w 685800"/>
                <a:gd name="connsiteY20" fmla="*/ 76200 h 593805"/>
                <a:gd name="connsiteX21" fmla="*/ 618067 w 685800"/>
                <a:gd name="connsiteY21" fmla="*/ 25400 h 593805"/>
                <a:gd name="connsiteX22" fmla="*/ 524934 w 685800"/>
                <a:gd name="connsiteY22" fmla="*/ 33867 h 593805"/>
                <a:gd name="connsiteX23" fmla="*/ 474134 w 685800"/>
                <a:gd name="connsiteY23" fmla="*/ 33867 h 593805"/>
                <a:gd name="connsiteX24" fmla="*/ 575734 w 685800"/>
                <a:gd name="connsiteY24" fmla="*/ 76200 h 59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" h="593805">
                  <a:moveTo>
                    <a:pt x="575734" y="76200"/>
                  </a:moveTo>
                  <a:lnTo>
                    <a:pt x="575734" y="76200"/>
                  </a:lnTo>
                  <a:cubicBezTo>
                    <a:pt x="547512" y="70556"/>
                    <a:pt x="518741" y="67174"/>
                    <a:pt x="491067" y="59267"/>
                  </a:cubicBezTo>
                  <a:cubicBezTo>
                    <a:pt x="478931" y="55800"/>
                    <a:pt x="468851" y="47188"/>
                    <a:pt x="457200" y="42334"/>
                  </a:cubicBezTo>
                  <a:cubicBezTo>
                    <a:pt x="434942" y="33060"/>
                    <a:pt x="412860" y="22782"/>
                    <a:pt x="389467" y="16934"/>
                  </a:cubicBezTo>
                  <a:cubicBezTo>
                    <a:pt x="356158" y="8607"/>
                    <a:pt x="287867" y="0"/>
                    <a:pt x="287867" y="0"/>
                  </a:cubicBezTo>
                  <a:cubicBezTo>
                    <a:pt x="259645" y="19756"/>
                    <a:pt x="225762" y="33234"/>
                    <a:pt x="203200" y="59267"/>
                  </a:cubicBezTo>
                  <a:cubicBezTo>
                    <a:pt x="179178" y="86985"/>
                    <a:pt x="174270" y="151711"/>
                    <a:pt x="169334" y="186267"/>
                  </a:cubicBezTo>
                  <a:cubicBezTo>
                    <a:pt x="172156" y="214489"/>
                    <a:pt x="183953" y="243246"/>
                    <a:pt x="177800" y="270934"/>
                  </a:cubicBezTo>
                  <a:cubicBezTo>
                    <a:pt x="164709" y="329843"/>
                    <a:pt x="134833" y="339047"/>
                    <a:pt x="93134" y="364067"/>
                  </a:cubicBezTo>
                  <a:cubicBezTo>
                    <a:pt x="84667" y="378178"/>
                    <a:pt x="78667" y="394101"/>
                    <a:pt x="67734" y="406400"/>
                  </a:cubicBezTo>
                  <a:cubicBezTo>
                    <a:pt x="55728" y="419907"/>
                    <a:pt x="35102" y="425021"/>
                    <a:pt x="25400" y="440267"/>
                  </a:cubicBezTo>
                  <a:cubicBezTo>
                    <a:pt x="14369" y="457601"/>
                    <a:pt x="14371" y="479854"/>
                    <a:pt x="8467" y="499534"/>
                  </a:cubicBezTo>
                  <a:cubicBezTo>
                    <a:pt x="5903" y="508082"/>
                    <a:pt x="2822" y="516467"/>
                    <a:pt x="0" y="524934"/>
                  </a:cubicBezTo>
                  <a:cubicBezTo>
                    <a:pt x="25400" y="544689"/>
                    <a:pt x="46543" y="571713"/>
                    <a:pt x="76200" y="584200"/>
                  </a:cubicBezTo>
                  <a:cubicBezTo>
                    <a:pt x="142713" y="612205"/>
                    <a:pt x="273531" y="571297"/>
                    <a:pt x="321734" y="558800"/>
                  </a:cubicBezTo>
                  <a:cubicBezTo>
                    <a:pt x="345075" y="552749"/>
                    <a:pt x="365767" y="537844"/>
                    <a:pt x="389467" y="533400"/>
                  </a:cubicBezTo>
                  <a:cubicBezTo>
                    <a:pt x="456558" y="520820"/>
                    <a:pt x="524934" y="516467"/>
                    <a:pt x="592667" y="508000"/>
                  </a:cubicBezTo>
                  <a:cubicBezTo>
                    <a:pt x="598311" y="485422"/>
                    <a:pt x="608631" y="463519"/>
                    <a:pt x="609600" y="440267"/>
                  </a:cubicBezTo>
                  <a:cubicBezTo>
                    <a:pt x="611484" y="395062"/>
                    <a:pt x="593892" y="349460"/>
                    <a:pt x="601134" y="304800"/>
                  </a:cubicBezTo>
                  <a:cubicBezTo>
                    <a:pt x="616795" y="208223"/>
                    <a:pt x="647490" y="152820"/>
                    <a:pt x="685800" y="76200"/>
                  </a:cubicBezTo>
                  <a:cubicBezTo>
                    <a:pt x="663222" y="59267"/>
                    <a:pt x="645360" y="32582"/>
                    <a:pt x="618067" y="25400"/>
                  </a:cubicBezTo>
                  <a:cubicBezTo>
                    <a:pt x="587921" y="17467"/>
                    <a:pt x="556053" y="32036"/>
                    <a:pt x="524934" y="33867"/>
                  </a:cubicBezTo>
                  <a:cubicBezTo>
                    <a:pt x="508030" y="34861"/>
                    <a:pt x="491067" y="33867"/>
                    <a:pt x="474134" y="33867"/>
                  </a:cubicBezTo>
                  <a:lnTo>
                    <a:pt x="575734" y="76200"/>
                  </a:lnTo>
                  <a:close/>
                </a:path>
              </a:pathLst>
            </a:custGeom>
            <a:solidFill>
              <a:srgbClr val="CDCC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9221A91-9A6D-1372-CFAC-462FD0E5C94A}"/>
              </a:ext>
            </a:extLst>
          </p:cNvPr>
          <p:cNvSpPr/>
          <p:nvPr/>
        </p:nvSpPr>
        <p:spPr>
          <a:xfrm>
            <a:off x="4365171" y="2285999"/>
            <a:ext cx="2775858" cy="2307771"/>
          </a:xfrm>
          <a:prstGeom prst="triangle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6F85A32-9625-1228-F68B-62F03E9E1458}"/>
              </a:ext>
            </a:extLst>
          </p:cNvPr>
          <p:cNvSpPr/>
          <p:nvPr/>
        </p:nvSpPr>
        <p:spPr>
          <a:xfrm rot="6604859">
            <a:off x="4272094" y="2301995"/>
            <a:ext cx="323952" cy="298435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/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/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/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/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49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4AD264-5045-C00A-8804-74A0088EF20B}"/>
              </a:ext>
            </a:extLst>
          </p:cNvPr>
          <p:cNvCxnSpPr>
            <a:cxnSpLocks/>
          </p:cNvCxnSpPr>
          <p:nvPr/>
        </p:nvCxnSpPr>
        <p:spPr>
          <a:xfrm>
            <a:off x="3018518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EAB0A-92B3-D696-E8E7-10E6C4255A28}"/>
              </a:ext>
            </a:extLst>
          </p:cNvPr>
          <p:cNvCxnSpPr>
            <a:cxnSpLocks/>
          </p:cNvCxnSpPr>
          <p:nvPr/>
        </p:nvCxnSpPr>
        <p:spPr>
          <a:xfrm>
            <a:off x="2833561" y="5263144"/>
            <a:ext cx="2377672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530839-D0DD-1896-650A-6524B1522CF7}"/>
              </a:ext>
            </a:extLst>
          </p:cNvPr>
          <p:cNvCxnSpPr/>
          <p:nvPr/>
        </p:nvCxnSpPr>
        <p:spPr>
          <a:xfrm>
            <a:off x="3015343" y="1741714"/>
            <a:ext cx="0" cy="350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E44655-8602-AA45-6F05-170C47CA538C}"/>
              </a:ext>
            </a:extLst>
          </p:cNvPr>
          <p:cNvCxnSpPr>
            <a:cxnSpLocks/>
          </p:cNvCxnSpPr>
          <p:nvPr/>
        </p:nvCxnSpPr>
        <p:spPr>
          <a:xfrm>
            <a:off x="3015343" y="1741714"/>
            <a:ext cx="1764620" cy="27846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CBC066C1-C06C-B9AE-CCE3-F5AE03A9B740}"/>
              </a:ext>
            </a:extLst>
          </p:cNvPr>
          <p:cNvSpPr/>
          <p:nvPr/>
        </p:nvSpPr>
        <p:spPr>
          <a:xfrm rot="5400000">
            <a:off x="-105802" y="-586038"/>
            <a:ext cx="6034371" cy="5663992"/>
          </a:xfrm>
          <a:prstGeom prst="arc">
            <a:avLst>
              <a:gd name="adj1" fmla="val 19067385"/>
              <a:gd name="adj2" fmla="val 145432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D1CC62-FB0F-2499-A5B6-AB4DF55FA105}"/>
              </a:ext>
            </a:extLst>
          </p:cNvPr>
          <p:cNvCxnSpPr>
            <a:cxnSpLocks/>
          </p:cNvCxnSpPr>
          <p:nvPr/>
        </p:nvCxnSpPr>
        <p:spPr>
          <a:xfrm>
            <a:off x="2709333" y="4526341"/>
            <a:ext cx="2501900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90A8CA9-22C7-9CB5-65AA-21409870ED12}"/>
              </a:ext>
            </a:extLst>
          </p:cNvPr>
          <p:cNvSpPr/>
          <p:nvPr/>
        </p:nvSpPr>
        <p:spPr>
          <a:xfrm>
            <a:off x="4649015" y="4418793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A49433-F66E-5397-5E8A-7A4850C4E29D}"/>
              </a:ext>
            </a:extLst>
          </p:cNvPr>
          <p:cNvSpPr/>
          <p:nvPr/>
        </p:nvSpPr>
        <p:spPr>
          <a:xfrm>
            <a:off x="2911383" y="513936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71D2CB5-EB5F-5000-8AD0-A284E191370C}"/>
              </a:ext>
            </a:extLst>
          </p:cNvPr>
          <p:cNvSpPr/>
          <p:nvPr/>
        </p:nvSpPr>
        <p:spPr>
          <a:xfrm rot="7091165">
            <a:off x="2879055" y="1881801"/>
            <a:ext cx="480779" cy="436682"/>
          </a:xfrm>
          <a:prstGeom prst="arc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/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blipFill>
                <a:blip r:embed="rId2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/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blipFill>
                <a:blip r:embed="rId3"/>
                <a:stretch>
                  <a:fillRect l="-32258" r="-3548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A66BB3-12A2-D525-BF1A-4122ECE5AB84}"/>
              </a:ext>
            </a:extLst>
          </p:cNvPr>
          <p:cNvCxnSpPr>
            <a:cxnSpLocks/>
          </p:cNvCxnSpPr>
          <p:nvPr/>
        </p:nvCxnSpPr>
        <p:spPr>
          <a:xfrm>
            <a:off x="4998843" y="4526340"/>
            <a:ext cx="0" cy="736803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/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40D7A6-BAA9-C9E7-4392-89437B224862}"/>
              </a:ext>
            </a:extLst>
          </p:cNvPr>
          <p:cNvCxnSpPr>
            <a:cxnSpLocks/>
          </p:cNvCxnSpPr>
          <p:nvPr/>
        </p:nvCxnSpPr>
        <p:spPr>
          <a:xfrm>
            <a:off x="4752975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2C3A3-B577-E08C-B301-7BFBC257D7CB}"/>
              </a:ext>
            </a:extLst>
          </p:cNvPr>
          <p:cNvCxnSpPr>
            <a:cxnSpLocks/>
          </p:cNvCxnSpPr>
          <p:nvPr/>
        </p:nvCxnSpPr>
        <p:spPr>
          <a:xfrm>
            <a:off x="3024868" y="5565271"/>
            <a:ext cx="1698897" cy="0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/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blipFill>
                <a:blip r:embed="rId5"/>
                <a:stretch>
                  <a:fillRect l="-20000" r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69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31A4BE0-6593-D2F8-F196-A70F442B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70" y="875380"/>
            <a:ext cx="4963218" cy="218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/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/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44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B0746E-9EC0-6C21-81BB-AD93F28A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63" y="1184296"/>
            <a:ext cx="4782217" cy="2943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/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blipFill>
                <a:blip r:embed="rId3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/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blipFill>
                <a:blip r:embed="rId4"/>
                <a:stretch>
                  <a:fillRect l="-12121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/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blipFill>
                <a:blip r:embed="rId5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/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blipFill>
                <a:blip r:embed="rId6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/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blipFill>
                <a:blip r:embed="rId7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/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3333" r="-4242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777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 задаче $11.1.6$">
            <a:extLst>
              <a:ext uri="{FF2B5EF4-FFF2-40B4-BE49-F238E27FC236}">
                <a16:creationId xmlns:a16="http://schemas.microsoft.com/office/drawing/2014/main" id="{9CC97BDE-AFBD-A074-1F30-CD1A2178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40" y="1953306"/>
            <a:ext cx="3714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1C894-3F8B-7307-083D-98F7D4FA9975}"/>
                  </a:ext>
                </a:extLst>
              </p:cNvPr>
              <p:cNvSpPr txBox="1"/>
              <p:nvPr/>
            </p:nvSpPr>
            <p:spPr>
              <a:xfrm>
                <a:off x="6055283" y="1672460"/>
                <a:ext cx="267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1C894-3F8B-7307-083D-98F7D4FA9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83" y="1672460"/>
                <a:ext cx="26770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097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6AB8F3-521E-5A0F-3A91-0BA7A53B8032}"/>
              </a:ext>
            </a:extLst>
          </p:cNvPr>
          <p:cNvSpPr/>
          <p:nvPr/>
        </p:nvSpPr>
        <p:spPr>
          <a:xfrm>
            <a:off x="3107628" y="2567563"/>
            <a:ext cx="1337734" cy="133773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4000"/>
                </a:schemeClr>
              </a:gs>
              <a:gs pos="100000">
                <a:schemeClr val="bg2">
                  <a:lumMod val="25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3ED509-5DA8-B54D-A0DF-74799F3BED3E}"/>
              </a:ext>
            </a:extLst>
          </p:cNvPr>
          <p:cNvCxnSpPr>
            <a:cxnSpLocks/>
          </p:cNvCxnSpPr>
          <p:nvPr/>
        </p:nvCxnSpPr>
        <p:spPr>
          <a:xfrm flipV="1">
            <a:off x="3107628" y="3905297"/>
            <a:ext cx="0" cy="326343"/>
          </a:xfrm>
          <a:prstGeom prst="line">
            <a:avLst/>
          </a:prstGeom>
          <a:ln w="12700">
            <a:solidFill>
              <a:srgbClr val="2E14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FC85F-3D55-4339-8618-5F81DF37C64A}"/>
              </a:ext>
            </a:extLst>
          </p:cNvPr>
          <p:cNvCxnSpPr>
            <a:cxnSpLocks/>
          </p:cNvCxnSpPr>
          <p:nvPr/>
        </p:nvCxnSpPr>
        <p:spPr>
          <a:xfrm flipV="1">
            <a:off x="4445362" y="3905297"/>
            <a:ext cx="0" cy="326343"/>
          </a:xfrm>
          <a:prstGeom prst="line">
            <a:avLst/>
          </a:prstGeom>
          <a:ln w="12700">
            <a:solidFill>
              <a:srgbClr val="2E14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302AE-AA88-5028-4899-1A01F3ED060B}"/>
              </a:ext>
            </a:extLst>
          </p:cNvPr>
          <p:cNvCxnSpPr>
            <a:cxnSpLocks/>
          </p:cNvCxnSpPr>
          <p:nvPr/>
        </p:nvCxnSpPr>
        <p:spPr>
          <a:xfrm flipH="1">
            <a:off x="3107628" y="4073525"/>
            <a:ext cx="1337734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12236-66BB-0A18-345E-7BB69763BC56}"/>
                  </a:ext>
                </a:extLst>
              </p:cNvPr>
              <p:cNvSpPr txBox="1"/>
              <p:nvPr/>
            </p:nvSpPr>
            <p:spPr>
              <a:xfrm>
                <a:off x="3684995" y="4103254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12236-66BB-0A18-345E-7BB69763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995" y="4103254"/>
                <a:ext cx="182999" cy="276999"/>
              </a:xfrm>
              <a:prstGeom prst="rect">
                <a:avLst/>
              </a:prstGeom>
              <a:blipFill>
                <a:blip r:embed="rId2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5350CC-59DF-D503-B1B6-BEDF6F3C081B}"/>
              </a:ext>
            </a:extLst>
          </p:cNvPr>
          <p:cNvCxnSpPr>
            <a:cxnSpLocks/>
          </p:cNvCxnSpPr>
          <p:nvPr/>
        </p:nvCxnSpPr>
        <p:spPr>
          <a:xfrm>
            <a:off x="3705105" y="2307996"/>
            <a:ext cx="585383" cy="0"/>
          </a:xfrm>
          <a:prstGeom prst="line">
            <a:avLst/>
          </a:prstGeom>
          <a:ln w="19050">
            <a:solidFill>
              <a:srgbClr val="2E141D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664F2-CAC8-27EB-FEB9-D163EFD95BEC}"/>
                  </a:ext>
                </a:extLst>
              </p:cNvPr>
              <p:cNvSpPr txBox="1"/>
              <p:nvPr/>
            </p:nvSpPr>
            <p:spPr>
              <a:xfrm>
                <a:off x="3872497" y="2030997"/>
                <a:ext cx="2505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664F2-CAC8-27EB-FEB9-D163EFD95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497" y="2030997"/>
                <a:ext cx="250597" cy="276999"/>
              </a:xfrm>
              <a:prstGeom prst="rect">
                <a:avLst/>
              </a:prstGeom>
              <a:blipFill>
                <a:blip r:embed="rId3"/>
                <a:stretch>
                  <a:fillRect l="-7317" t="-45652" r="-9268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5AB80FD-5C1C-3B5C-F4DC-CC5A0CB4AE32}"/>
              </a:ext>
            </a:extLst>
          </p:cNvPr>
          <p:cNvSpPr/>
          <p:nvPr/>
        </p:nvSpPr>
        <p:spPr>
          <a:xfrm>
            <a:off x="5394966" y="1911395"/>
            <a:ext cx="2035861" cy="2787595"/>
          </a:xfrm>
          <a:prstGeom prst="rect">
            <a:avLst/>
          </a:prstGeom>
          <a:gradFill flip="none" rotWithShape="1">
            <a:gsLst>
              <a:gs pos="10000">
                <a:schemeClr val="accent4">
                  <a:lumMod val="61000"/>
                  <a:lumOff val="39000"/>
                  <a:alpha val="20000"/>
                </a:schemeClr>
              </a:gs>
              <a:gs pos="100000">
                <a:schemeClr val="accent4">
                  <a:lumMod val="20000"/>
                  <a:lumOff val="8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8F483-5775-E190-A51E-8FC64DB3E9A6}"/>
              </a:ext>
            </a:extLst>
          </p:cNvPr>
          <p:cNvCxnSpPr/>
          <p:nvPr/>
        </p:nvCxnSpPr>
        <p:spPr>
          <a:xfrm>
            <a:off x="5394966" y="1876470"/>
            <a:ext cx="0" cy="27875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639CC-DD90-B58F-5418-9E557936B93F}"/>
              </a:ext>
            </a:extLst>
          </p:cNvPr>
          <p:cNvCxnSpPr/>
          <p:nvPr/>
        </p:nvCxnSpPr>
        <p:spPr>
          <a:xfrm>
            <a:off x="7449460" y="1876470"/>
            <a:ext cx="0" cy="27875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88DB87-CF12-3E81-7141-640A08CD0914}"/>
              </a:ext>
            </a:extLst>
          </p:cNvPr>
          <p:cNvCxnSpPr>
            <a:cxnSpLocks/>
          </p:cNvCxnSpPr>
          <p:nvPr/>
        </p:nvCxnSpPr>
        <p:spPr>
          <a:xfrm flipH="1">
            <a:off x="5405134" y="4422128"/>
            <a:ext cx="2035860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4F6920-DB4E-6F50-8263-F04486F028FD}"/>
                  </a:ext>
                </a:extLst>
              </p:cNvPr>
              <p:cNvSpPr txBox="1"/>
              <p:nvPr/>
            </p:nvSpPr>
            <p:spPr>
              <a:xfrm>
                <a:off x="6331564" y="4127666"/>
                <a:ext cx="1829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4F6920-DB4E-6F50-8263-F04486F02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64" y="4127666"/>
                <a:ext cx="182999" cy="276999"/>
              </a:xfrm>
              <a:prstGeom prst="rect">
                <a:avLst/>
              </a:prstGeom>
              <a:blipFill>
                <a:blip r:embed="rId4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F17566-3A00-2485-12A9-42F65A9549C0}"/>
                  </a:ext>
                </a:extLst>
              </p:cNvPr>
              <p:cNvSpPr txBox="1"/>
              <p:nvPr/>
            </p:nvSpPr>
            <p:spPr>
              <a:xfrm>
                <a:off x="6756648" y="2014198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F17566-3A00-2485-12A9-42F65A95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648" y="2014198"/>
                <a:ext cx="218008" cy="276999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EA6DFA8F-9F63-7675-DD4F-97609096B0E4}"/>
              </a:ext>
            </a:extLst>
          </p:cNvPr>
          <p:cNvSpPr/>
          <p:nvPr/>
        </p:nvSpPr>
        <p:spPr>
          <a:xfrm>
            <a:off x="6781515" y="2077700"/>
            <a:ext cx="164666" cy="171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C60F2-2101-BD57-B9C1-16C7EFEB9853}"/>
                  </a:ext>
                </a:extLst>
              </p:cNvPr>
              <p:cNvSpPr txBox="1"/>
              <p:nvPr/>
            </p:nvSpPr>
            <p:spPr>
              <a:xfrm>
                <a:off x="7023102" y="1997398"/>
                <a:ext cx="182999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C60F2-2101-BD57-B9C1-16C7EFEB9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02" y="1997398"/>
                <a:ext cx="182999" cy="310598"/>
              </a:xfrm>
              <a:prstGeom prst="rect">
                <a:avLst/>
              </a:prstGeom>
              <a:blipFill>
                <a:blip r:embed="rId6"/>
                <a:stretch>
                  <a:fillRect l="-36667" r="-3666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60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EA77F0-86DF-ECEE-DEC5-89E3FFD3EAD6}"/>
              </a:ext>
            </a:extLst>
          </p:cNvPr>
          <p:cNvCxnSpPr>
            <a:cxnSpLocks/>
          </p:cNvCxnSpPr>
          <p:nvPr/>
        </p:nvCxnSpPr>
        <p:spPr>
          <a:xfrm flipH="1">
            <a:off x="5549900" y="4422128"/>
            <a:ext cx="1891094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90929-0867-67EC-6ADD-AB0F52890DB5}"/>
                  </a:ext>
                </a:extLst>
              </p:cNvPr>
              <p:cNvSpPr txBox="1"/>
              <p:nvPr/>
            </p:nvSpPr>
            <p:spPr>
              <a:xfrm>
                <a:off x="7349494" y="4122904"/>
                <a:ext cx="1829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90929-0867-67EC-6ADD-AB0F52890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494" y="4122904"/>
                <a:ext cx="182999" cy="276999"/>
              </a:xfrm>
              <a:prstGeom prst="rect">
                <a:avLst/>
              </a:prstGeom>
              <a:blipFill>
                <a:blip r:embed="rId2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8B2B323E-6462-3176-14A4-0684E8A7FC85}"/>
              </a:ext>
            </a:extLst>
          </p:cNvPr>
          <p:cNvSpPr/>
          <p:nvPr/>
        </p:nvSpPr>
        <p:spPr>
          <a:xfrm flipH="1">
            <a:off x="6010512" y="3138370"/>
            <a:ext cx="809388" cy="1283758"/>
          </a:xfrm>
          <a:custGeom>
            <a:avLst/>
            <a:gdLst>
              <a:gd name="connsiteX0" fmla="*/ 0 w 412750"/>
              <a:gd name="connsiteY0" fmla="*/ 0 h 1277590"/>
              <a:gd name="connsiteX1" fmla="*/ 206375 w 412750"/>
              <a:gd name="connsiteY1" fmla="*/ 0 h 1277590"/>
              <a:gd name="connsiteX2" fmla="*/ 412750 w 412750"/>
              <a:gd name="connsiteY2" fmla="*/ 206375 h 1277590"/>
              <a:gd name="connsiteX3" fmla="*/ 412750 w 412750"/>
              <a:gd name="connsiteY3" fmla="*/ 1277590 h 1277590"/>
              <a:gd name="connsiteX4" fmla="*/ 0 w 412750"/>
              <a:gd name="connsiteY4" fmla="*/ 1277590 h 1277590"/>
              <a:gd name="connsiteX5" fmla="*/ 0 w 412750"/>
              <a:gd name="connsiteY5" fmla="*/ 0 h 1277590"/>
              <a:gd name="connsiteX0" fmla="*/ 0 w 412750"/>
              <a:gd name="connsiteY0" fmla="*/ 0 h 1277590"/>
              <a:gd name="connsiteX1" fmla="*/ 206375 w 412750"/>
              <a:gd name="connsiteY1" fmla="*/ 0 h 1277590"/>
              <a:gd name="connsiteX2" fmla="*/ 406400 w 412750"/>
              <a:gd name="connsiteY2" fmla="*/ 1127125 h 1277590"/>
              <a:gd name="connsiteX3" fmla="*/ 412750 w 412750"/>
              <a:gd name="connsiteY3" fmla="*/ 1277590 h 1277590"/>
              <a:gd name="connsiteX4" fmla="*/ 0 w 412750"/>
              <a:gd name="connsiteY4" fmla="*/ 1277590 h 1277590"/>
              <a:gd name="connsiteX5" fmla="*/ 0 w 412750"/>
              <a:gd name="connsiteY5" fmla="*/ 0 h 1277590"/>
              <a:gd name="connsiteX0" fmla="*/ 0 w 412750"/>
              <a:gd name="connsiteY0" fmla="*/ 0 h 1279525"/>
              <a:gd name="connsiteX1" fmla="*/ 206375 w 412750"/>
              <a:gd name="connsiteY1" fmla="*/ 0 h 1279525"/>
              <a:gd name="connsiteX2" fmla="*/ 409575 w 412750"/>
              <a:gd name="connsiteY2" fmla="*/ 1279525 h 1279525"/>
              <a:gd name="connsiteX3" fmla="*/ 412750 w 412750"/>
              <a:gd name="connsiteY3" fmla="*/ 1277590 h 1279525"/>
              <a:gd name="connsiteX4" fmla="*/ 0 w 412750"/>
              <a:gd name="connsiteY4" fmla="*/ 1277590 h 1279525"/>
              <a:gd name="connsiteX5" fmla="*/ 0 w 412750"/>
              <a:gd name="connsiteY5" fmla="*/ 0 h 1279525"/>
              <a:gd name="connsiteX0" fmla="*/ 0 w 412750"/>
              <a:gd name="connsiteY0" fmla="*/ 4233 h 1283758"/>
              <a:gd name="connsiteX1" fmla="*/ 145929 w 412750"/>
              <a:gd name="connsiteY1" fmla="*/ 0 h 1283758"/>
              <a:gd name="connsiteX2" fmla="*/ 409575 w 412750"/>
              <a:gd name="connsiteY2" fmla="*/ 1283758 h 1283758"/>
              <a:gd name="connsiteX3" fmla="*/ 412750 w 412750"/>
              <a:gd name="connsiteY3" fmla="*/ 1281823 h 1283758"/>
              <a:gd name="connsiteX4" fmla="*/ 0 w 412750"/>
              <a:gd name="connsiteY4" fmla="*/ 1281823 h 1283758"/>
              <a:gd name="connsiteX5" fmla="*/ 0 w 412750"/>
              <a:gd name="connsiteY5" fmla="*/ 4233 h 1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1283758">
                <a:moveTo>
                  <a:pt x="0" y="4233"/>
                </a:moveTo>
                <a:lnTo>
                  <a:pt x="145929" y="0"/>
                </a:lnTo>
                <a:lnTo>
                  <a:pt x="409575" y="1283758"/>
                </a:lnTo>
                <a:lnTo>
                  <a:pt x="412750" y="1281823"/>
                </a:lnTo>
                <a:lnTo>
                  <a:pt x="0" y="1281823"/>
                </a:lnTo>
                <a:lnTo>
                  <a:pt x="0" y="423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  <a:lumMod val="9000"/>
                  <a:lumOff val="91000"/>
                </a:schemeClr>
              </a:gs>
              <a:gs pos="74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0"/>
            <a:tileRect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D90F31-920C-28D0-2C9B-A0FE6B7D7EC4}"/>
              </a:ext>
            </a:extLst>
          </p:cNvPr>
          <p:cNvCxnSpPr>
            <a:cxnSpLocks/>
          </p:cNvCxnSpPr>
          <p:nvPr/>
        </p:nvCxnSpPr>
        <p:spPr>
          <a:xfrm flipH="1">
            <a:off x="5926475" y="3741570"/>
            <a:ext cx="568855" cy="0"/>
          </a:xfrm>
          <a:prstGeom prst="line">
            <a:avLst/>
          </a:prstGeom>
          <a:ln w="6350">
            <a:solidFill>
              <a:srgbClr val="2E141D"/>
            </a:solidFill>
            <a:prstDash val="solid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9AAD46-C530-877F-266B-A7D40119A8DC}"/>
              </a:ext>
            </a:extLst>
          </p:cNvPr>
          <p:cNvCxnSpPr>
            <a:cxnSpLocks/>
          </p:cNvCxnSpPr>
          <p:nvPr/>
        </p:nvCxnSpPr>
        <p:spPr>
          <a:xfrm flipH="1" flipV="1">
            <a:off x="5926475" y="3517733"/>
            <a:ext cx="359687" cy="223838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5A5BC391-5F7B-C1D3-AFAE-1EB281FAB142}"/>
              </a:ext>
            </a:extLst>
          </p:cNvPr>
          <p:cNvSpPr/>
          <p:nvPr/>
        </p:nvSpPr>
        <p:spPr>
          <a:xfrm rot="14362587">
            <a:off x="6124061" y="3654868"/>
            <a:ext cx="117872" cy="116875"/>
          </a:xfrm>
          <a:prstGeom prst="arc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FF741-562E-4DEC-DDC0-AB47E73255D1}"/>
                  </a:ext>
                </a:extLst>
              </p:cNvPr>
              <p:cNvSpPr txBox="1"/>
              <p:nvPr/>
            </p:nvSpPr>
            <p:spPr>
              <a:xfrm>
                <a:off x="5998126" y="3577543"/>
                <a:ext cx="121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FF741-562E-4DEC-DDC0-AB47E7325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6" y="3577543"/>
                <a:ext cx="121315" cy="169277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F517D6-C1F8-FEE1-626F-C57C66B24CA8}"/>
              </a:ext>
            </a:extLst>
          </p:cNvPr>
          <p:cNvCxnSpPr>
            <a:cxnSpLocks/>
          </p:cNvCxnSpPr>
          <p:nvPr/>
        </p:nvCxnSpPr>
        <p:spPr>
          <a:xfrm>
            <a:off x="6819900" y="3741570"/>
            <a:ext cx="529594" cy="0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41876-CFA3-37E6-8F66-10B773780B79}"/>
                  </a:ext>
                </a:extLst>
              </p:cNvPr>
              <p:cNvSpPr txBox="1"/>
              <p:nvPr/>
            </p:nvSpPr>
            <p:spPr>
              <a:xfrm>
                <a:off x="6113594" y="3464302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41876-CFA3-37E6-8F66-10B77378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594" y="3464302"/>
                <a:ext cx="250597" cy="207108"/>
              </a:xfrm>
              <a:prstGeom prst="rect">
                <a:avLst/>
              </a:prstGeom>
              <a:blipFill>
                <a:blip r:embed="rId4"/>
                <a:stretch>
                  <a:fillRect t="-26471" r="-5853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FBD898-7881-2CFC-9022-E9694F44FE8E}"/>
                  </a:ext>
                </a:extLst>
              </p:cNvPr>
              <p:cNvSpPr txBox="1"/>
              <p:nvPr/>
            </p:nvSpPr>
            <p:spPr>
              <a:xfrm>
                <a:off x="6834099" y="3506407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FBD898-7881-2CFC-9022-E9694F44F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099" y="3506407"/>
                <a:ext cx="250597" cy="207108"/>
              </a:xfrm>
              <a:prstGeom prst="rect">
                <a:avLst/>
              </a:prstGeom>
              <a:blipFill>
                <a:blip r:embed="rId5"/>
                <a:stretch>
                  <a:fillRect l="-2439" t="-26471" r="-5853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21447E8D-96E2-6326-222A-774B276E6C4F}"/>
              </a:ext>
            </a:extLst>
          </p:cNvPr>
          <p:cNvSpPr/>
          <p:nvPr/>
        </p:nvSpPr>
        <p:spPr>
          <a:xfrm rot="632459">
            <a:off x="5953901" y="4326866"/>
            <a:ext cx="173924" cy="172453"/>
          </a:xfrm>
          <a:prstGeom prst="arc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E7ABEA-3627-97D9-50C6-31B1DDD683D3}"/>
                  </a:ext>
                </a:extLst>
              </p:cNvPr>
              <p:cNvSpPr txBox="1"/>
              <p:nvPr/>
            </p:nvSpPr>
            <p:spPr>
              <a:xfrm>
                <a:off x="6115651" y="4214035"/>
                <a:ext cx="121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E7ABEA-3627-97D9-50C6-31B1DDD68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51" y="4214035"/>
                <a:ext cx="121315" cy="169277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35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86BAF-E6CF-8467-8868-BEDED50B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BFF7CD52-4B2A-36DC-D263-A0DE5EB284BA}"/>
              </a:ext>
            </a:extLst>
          </p:cNvPr>
          <p:cNvSpPr/>
          <p:nvPr/>
        </p:nvSpPr>
        <p:spPr>
          <a:xfrm flipH="1">
            <a:off x="5997577" y="3138370"/>
            <a:ext cx="822323" cy="1283748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alpha val="50000"/>
                  <a:lumMod val="9000"/>
                  <a:lumOff val="91000"/>
                </a:schemeClr>
              </a:gs>
              <a:gs pos="74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0"/>
            <a:tileRect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DBDFE1-25FD-62F0-D184-04DC6114AA78}"/>
              </a:ext>
            </a:extLst>
          </p:cNvPr>
          <p:cNvCxnSpPr>
            <a:cxnSpLocks/>
          </p:cNvCxnSpPr>
          <p:nvPr/>
        </p:nvCxnSpPr>
        <p:spPr>
          <a:xfrm>
            <a:off x="6819900" y="3897407"/>
            <a:ext cx="383117" cy="0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0AB023-893B-F553-EF83-C5A214F43541}"/>
              </a:ext>
            </a:extLst>
          </p:cNvPr>
          <p:cNvCxnSpPr>
            <a:cxnSpLocks/>
          </p:cNvCxnSpPr>
          <p:nvPr/>
        </p:nvCxnSpPr>
        <p:spPr>
          <a:xfrm>
            <a:off x="6438900" y="4422128"/>
            <a:ext cx="0" cy="344605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D19EDB-4ED2-1B5F-93B2-AF5EB8F986BA}"/>
                  </a:ext>
                </a:extLst>
              </p:cNvPr>
              <p:cNvSpPr txBox="1"/>
              <p:nvPr/>
            </p:nvSpPr>
            <p:spPr>
              <a:xfrm>
                <a:off x="6208977" y="3518663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D19EDB-4ED2-1B5F-93B2-AF5EB8F9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77" y="3518663"/>
                <a:ext cx="250597" cy="207108"/>
              </a:xfrm>
              <a:prstGeom prst="rect">
                <a:avLst/>
              </a:prstGeom>
              <a:blipFill>
                <a:blip r:embed="rId2"/>
                <a:stretch>
                  <a:fillRect l="-4878" t="-26471" r="-536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847B8D-36DB-2EB2-B13F-3E2E09AC9541}"/>
                  </a:ext>
                </a:extLst>
              </p:cNvPr>
              <p:cNvSpPr txBox="1"/>
              <p:nvPr/>
            </p:nvSpPr>
            <p:spPr>
              <a:xfrm>
                <a:off x="6837274" y="3671410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847B8D-36DB-2EB2-B13F-3E2E09AC9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74" y="3671410"/>
                <a:ext cx="250597" cy="207108"/>
              </a:xfrm>
              <a:prstGeom prst="rect">
                <a:avLst/>
              </a:prstGeom>
              <a:blipFill>
                <a:blip r:embed="rId3"/>
                <a:stretch>
                  <a:fillRect l="-2439" t="-26471" r="-5609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1A4CEF4D-548A-DAA5-5F06-D8C446EE2187}"/>
              </a:ext>
            </a:extLst>
          </p:cNvPr>
          <p:cNvSpPr/>
          <p:nvPr/>
        </p:nvSpPr>
        <p:spPr>
          <a:xfrm rot="966502">
            <a:off x="5954491" y="4311056"/>
            <a:ext cx="173924" cy="172453"/>
          </a:xfrm>
          <a:prstGeom prst="arc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D551D-01C6-A52C-4D13-2686A0EC6EFE}"/>
                  </a:ext>
                </a:extLst>
              </p:cNvPr>
              <p:cNvSpPr txBox="1"/>
              <p:nvPr/>
            </p:nvSpPr>
            <p:spPr>
              <a:xfrm>
                <a:off x="6134701" y="4211881"/>
                <a:ext cx="121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D551D-01C6-A52C-4D13-2686A0EC6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701" y="4211881"/>
                <a:ext cx="121315" cy="169277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D1C070-7971-59B4-0803-CB9B6D5F8845}"/>
                  </a:ext>
                </a:extLst>
              </p:cNvPr>
              <p:cNvSpPr txBox="1"/>
              <p:nvPr/>
            </p:nvSpPr>
            <p:spPr>
              <a:xfrm>
                <a:off x="6438049" y="4448706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D1C070-7971-59B4-0803-CB9B6D5F8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049" y="4448706"/>
                <a:ext cx="250597" cy="207108"/>
              </a:xfrm>
              <a:prstGeom prst="rect">
                <a:avLst/>
              </a:prstGeom>
              <a:blipFill>
                <a:blip r:embed="rId5"/>
                <a:stretch>
                  <a:fillRect t="-29412" r="-6097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4621AE-A3B9-BED6-9A65-000A7DCC08EA}"/>
              </a:ext>
            </a:extLst>
          </p:cNvPr>
          <p:cNvCxnSpPr>
            <a:cxnSpLocks/>
          </p:cNvCxnSpPr>
          <p:nvPr/>
        </p:nvCxnSpPr>
        <p:spPr>
          <a:xfrm flipH="1" flipV="1">
            <a:off x="6022961" y="3608923"/>
            <a:ext cx="356533" cy="207108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3C53-43E9-2667-ABE1-B3943C578F97}"/>
                  </a:ext>
                </a:extLst>
              </p:cNvPr>
              <p:cNvSpPr txBox="1"/>
              <p:nvPr/>
            </p:nvSpPr>
            <p:spPr>
              <a:xfrm>
                <a:off x="6023626" y="3883807"/>
                <a:ext cx="25059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3C53-43E9-2667-ABE1-B3943C578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26" y="3883807"/>
                <a:ext cx="250597" cy="184666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926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C7CD3F4-6CE5-8BC2-36C7-CD6DB7FBA441}"/>
              </a:ext>
            </a:extLst>
          </p:cNvPr>
          <p:cNvSpPr/>
          <p:nvPr/>
        </p:nvSpPr>
        <p:spPr>
          <a:xfrm>
            <a:off x="3893110" y="1995530"/>
            <a:ext cx="1459032" cy="1257787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9077475-1459-3437-E906-4861F0002DD7}"/>
              </a:ext>
            </a:extLst>
          </p:cNvPr>
          <p:cNvSpPr/>
          <p:nvPr/>
        </p:nvSpPr>
        <p:spPr>
          <a:xfrm>
            <a:off x="3048558" y="1040912"/>
            <a:ext cx="3153211" cy="2718287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C69375-37EA-EC4B-9A31-378BDB766C1F}"/>
              </a:ext>
            </a:extLst>
          </p:cNvPr>
          <p:cNvCxnSpPr>
            <a:cxnSpLocks/>
            <a:stCxn id="3" idx="4"/>
            <a:endCxn id="2" idx="4"/>
          </p:cNvCxnSpPr>
          <p:nvPr/>
        </p:nvCxnSpPr>
        <p:spPr>
          <a:xfrm flipH="1" flipV="1">
            <a:off x="5352142" y="3253317"/>
            <a:ext cx="849627" cy="505882"/>
          </a:xfrm>
          <a:prstGeom prst="line">
            <a:avLst/>
          </a:prstGeom>
          <a:ln w="6350">
            <a:solidFill>
              <a:srgbClr val="2E141D"/>
            </a:solidFill>
            <a:prstDash val="lg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1DA00C-8686-1D0A-97CE-40DE96E7A15F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3048558" y="3253317"/>
            <a:ext cx="844552" cy="505882"/>
          </a:xfrm>
          <a:prstGeom prst="line">
            <a:avLst/>
          </a:prstGeom>
          <a:ln w="6350">
            <a:solidFill>
              <a:srgbClr val="2E141D"/>
            </a:solidFill>
            <a:prstDash val="lg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AB9148-FA3A-5022-1767-1F4FB67C43F6}"/>
              </a:ext>
            </a:extLst>
          </p:cNvPr>
          <p:cNvCxnSpPr>
            <a:cxnSpLocks/>
            <a:endCxn id="3" idx="0"/>
          </p:cNvCxnSpPr>
          <p:nvPr/>
        </p:nvCxnSpPr>
        <p:spPr>
          <a:xfrm flipV="1">
            <a:off x="4622626" y="1040912"/>
            <a:ext cx="2538" cy="944035"/>
          </a:xfrm>
          <a:prstGeom prst="line">
            <a:avLst/>
          </a:prstGeom>
          <a:ln w="6350">
            <a:solidFill>
              <a:srgbClr val="2E141D"/>
            </a:solidFill>
            <a:prstDash val="lg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FE365F-6711-55EC-35E4-AF1081F3A856}"/>
              </a:ext>
            </a:extLst>
          </p:cNvPr>
          <p:cNvCxnSpPr>
            <a:cxnSpLocks/>
          </p:cNvCxnSpPr>
          <p:nvPr/>
        </p:nvCxnSpPr>
        <p:spPr>
          <a:xfrm flipH="1" flipV="1">
            <a:off x="5352141" y="3253317"/>
            <a:ext cx="1" cy="505882"/>
          </a:xfrm>
          <a:prstGeom prst="line">
            <a:avLst/>
          </a:prstGeom>
          <a:ln w="6350">
            <a:solidFill>
              <a:srgbClr val="2E141D"/>
            </a:solidFill>
            <a:prstDash val="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8D41081D-45D4-3341-5AD9-2D705242C220}"/>
              </a:ext>
            </a:extLst>
          </p:cNvPr>
          <p:cNvSpPr/>
          <p:nvPr/>
        </p:nvSpPr>
        <p:spPr>
          <a:xfrm rot="15848501">
            <a:off x="5945458" y="3655184"/>
            <a:ext cx="204542" cy="172453"/>
          </a:xfrm>
          <a:prstGeom prst="arc">
            <a:avLst>
              <a:gd name="adj1" fmla="val 16200000"/>
              <a:gd name="adj2" fmla="val 20769040"/>
            </a:avLst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45C41-150D-5B82-43F0-F9C3177DC717}"/>
                  </a:ext>
                </a:extLst>
              </p:cNvPr>
              <p:cNvSpPr txBox="1"/>
              <p:nvPr/>
            </p:nvSpPr>
            <p:spPr>
              <a:xfrm>
                <a:off x="5752647" y="3597861"/>
                <a:ext cx="2180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A45C41-150D-5B82-43F0-F9C3177DC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47" y="3597861"/>
                <a:ext cx="218008" cy="153888"/>
              </a:xfrm>
              <a:prstGeom prst="rect">
                <a:avLst/>
              </a:prstGeom>
              <a:blipFill>
                <a:blip r:embed="rId2"/>
                <a:stretch>
                  <a:fillRect l="-17143" r="-1714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377A11-1296-D850-05EE-C064D3D87F51}"/>
              </a:ext>
            </a:extLst>
          </p:cNvPr>
          <p:cNvCxnSpPr>
            <a:cxnSpLocks/>
          </p:cNvCxnSpPr>
          <p:nvPr/>
        </p:nvCxnSpPr>
        <p:spPr>
          <a:xfrm flipH="1" flipV="1">
            <a:off x="3893109" y="3245122"/>
            <a:ext cx="1" cy="505882"/>
          </a:xfrm>
          <a:prstGeom prst="line">
            <a:avLst/>
          </a:prstGeom>
          <a:ln w="6350">
            <a:solidFill>
              <a:srgbClr val="2E141D"/>
            </a:solidFill>
            <a:prstDash val="dash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C73879-7A61-3DFD-E1E6-EFC3C90D1510}"/>
                  </a:ext>
                </a:extLst>
              </p:cNvPr>
              <p:cNvSpPr txBox="1"/>
              <p:nvPr/>
            </p:nvSpPr>
            <p:spPr>
              <a:xfrm>
                <a:off x="3312452" y="3889216"/>
                <a:ext cx="3116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C73879-7A61-3DFD-E1E6-EFC3C90D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452" y="3889216"/>
                <a:ext cx="311688" cy="153888"/>
              </a:xfrm>
              <a:prstGeom prst="rect">
                <a:avLst/>
              </a:prstGeom>
              <a:blipFill>
                <a:blip r:embed="rId3"/>
                <a:stretch>
                  <a:fillRect l="-7692" r="-961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4BF8444F-9EC1-09DC-5747-B399A836F39F}"/>
              </a:ext>
            </a:extLst>
          </p:cNvPr>
          <p:cNvSpPr/>
          <p:nvPr/>
        </p:nvSpPr>
        <p:spPr>
          <a:xfrm rot="16200000">
            <a:off x="3407384" y="3395296"/>
            <a:ext cx="121825" cy="849627"/>
          </a:xfrm>
          <a:prstGeom prst="leftBrace">
            <a:avLst>
              <a:gd name="adj1" fmla="val 62681"/>
              <a:gd name="adj2" fmla="val 50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CA9E6-EED2-5836-22D5-C7B266A08A03}"/>
                  </a:ext>
                </a:extLst>
              </p:cNvPr>
              <p:cNvSpPr txBox="1"/>
              <p:nvPr/>
            </p:nvSpPr>
            <p:spPr>
              <a:xfrm>
                <a:off x="5621111" y="3899801"/>
                <a:ext cx="3116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CA9E6-EED2-5836-22D5-C7B266A08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111" y="3899801"/>
                <a:ext cx="311688" cy="153888"/>
              </a:xfrm>
              <a:prstGeom prst="rect">
                <a:avLst/>
              </a:prstGeom>
              <a:blipFill>
                <a:blip r:embed="rId4"/>
                <a:stretch>
                  <a:fillRect l="-7843" t="-4000" r="-1176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E08371DF-3A72-15C1-516C-70E40D515C6E}"/>
              </a:ext>
            </a:extLst>
          </p:cNvPr>
          <p:cNvSpPr/>
          <p:nvPr/>
        </p:nvSpPr>
        <p:spPr>
          <a:xfrm rot="16200000">
            <a:off x="5716043" y="3405881"/>
            <a:ext cx="121825" cy="849627"/>
          </a:xfrm>
          <a:prstGeom prst="leftBrace">
            <a:avLst>
              <a:gd name="adj1" fmla="val 62681"/>
              <a:gd name="adj2" fmla="val 50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Single Corner Snipped 3">
            <a:extLst>
              <a:ext uri="{FF2B5EF4-FFF2-40B4-BE49-F238E27FC236}">
                <a16:creationId xmlns:a16="http://schemas.microsoft.com/office/drawing/2014/main" id="{F52B21AC-E346-2279-10D2-0E5D16FA06C6}"/>
              </a:ext>
            </a:extLst>
          </p:cNvPr>
          <p:cNvSpPr/>
          <p:nvPr/>
        </p:nvSpPr>
        <p:spPr>
          <a:xfrm flipH="1">
            <a:off x="6122554" y="3679218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Single Corner Snipped 3">
            <a:extLst>
              <a:ext uri="{FF2B5EF4-FFF2-40B4-BE49-F238E27FC236}">
                <a16:creationId xmlns:a16="http://schemas.microsoft.com/office/drawing/2014/main" id="{4016D553-0167-36B1-EB36-3BBE46D4D101}"/>
              </a:ext>
            </a:extLst>
          </p:cNvPr>
          <p:cNvSpPr/>
          <p:nvPr/>
        </p:nvSpPr>
        <p:spPr>
          <a:xfrm flipH="1">
            <a:off x="2967375" y="3678567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Single Corner Snipped 3">
            <a:extLst>
              <a:ext uri="{FF2B5EF4-FFF2-40B4-BE49-F238E27FC236}">
                <a16:creationId xmlns:a16="http://schemas.microsoft.com/office/drawing/2014/main" id="{611C445B-8AFA-86B2-5061-7473CB0A448E}"/>
              </a:ext>
            </a:extLst>
          </p:cNvPr>
          <p:cNvSpPr/>
          <p:nvPr/>
        </p:nvSpPr>
        <p:spPr>
          <a:xfrm flipH="1">
            <a:off x="4543411" y="960282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Single Corner Snipped 3">
            <a:extLst>
              <a:ext uri="{FF2B5EF4-FFF2-40B4-BE49-F238E27FC236}">
                <a16:creationId xmlns:a16="http://schemas.microsoft.com/office/drawing/2014/main" id="{A180D4CC-3118-1EF7-DAED-B0A298564E9E}"/>
              </a:ext>
            </a:extLst>
          </p:cNvPr>
          <p:cNvSpPr/>
          <p:nvPr/>
        </p:nvSpPr>
        <p:spPr>
          <a:xfrm flipH="1">
            <a:off x="4543410" y="1916531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Single Corner Snipped 3">
            <a:extLst>
              <a:ext uri="{FF2B5EF4-FFF2-40B4-BE49-F238E27FC236}">
                <a16:creationId xmlns:a16="http://schemas.microsoft.com/office/drawing/2014/main" id="{C561A359-79BB-C1D5-9A9C-2AEF65B1C43D}"/>
              </a:ext>
            </a:extLst>
          </p:cNvPr>
          <p:cNvSpPr/>
          <p:nvPr/>
        </p:nvSpPr>
        <p:spPr>
          <a:xfrm flipH="1">
            <a:off x="5258032" y="3167397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Single Corner Snipped 3">
            <a:extLst>
              <a:ext uri="{FF2B5EF4-FFF2-40B4-BE49-F238E27FC236}">
                <a16:creationId xmlns:a16="http://schemas.microsoft.com/office/drawing/2014/main" id="{402597FC-A9E8-823F-DBD3-EFB62034AAE0}"/>
              </a:ext>
            </a:extLst>
          </p:cNvPr>
          <p:cNvSpPr/>
          <p:nvPr/>
        </p:nvSpPr>
        <p:spPr>
          <a:xfrm flipH="1">
            <a:off x="3832651" y="3176784"/>
            <a:ext cx="158429" cy="16125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50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C1ED5C-E07F-8BE3-B2C2-A1F3AEDA76AA}"/>
                  </a:ext>
                </a:extLst>
              </p:cNvPr>
              <p:cNvSpPr txBox="1"/>
              <p:nvPr/>
            </p:nvSpPr>
            <p:spPr>
              <a:xfrm>
                <a:off x="5561392" y="3242735"/>
                <a:ext cx="10317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C1ED5C-E07F-8BE3-B2C2-A1F3AEDA7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392" y="3242735"/>
                <a:ext cx="103170" cy="153888"/>
              </a:xfrm>
              <a:prstGeom prst="rect">
                <a:avLst/>
              </a:prstGeom>
              <a:blipFill>
                <a:blip r:embed="rId5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F98E79-477F-4375-F5CB-09050C6E55E9}"/>
              </a:ext>
            </a:extLst>
          </p:cNvPr>
          <p:cNvCxnSpPr>
            <a:cxnSpLocks/>
          </p:cNvCxnSpPr>
          <p:nvPr/>
        </p:nvCxnSpPr>
        <p:spPr>
          <a:xfrm>
            <a:off x="5408615" y="3289381"/>
            <a:ext cx="156326" cy="8674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65490B-FE84-B22F-3294-0A3858F88A90}"/>
              </a:ext>
            </a:extLst>
          </p:cNvPr>
          <p:cNvCxnSpPr>
            <a:cxnSpLocks/>
          </p:cNvCxnSpPr>
          <p:nvPr/>
        </p:nvCxnSpPr>
        <p:spPr>
          <a:xfrm flipH="1">
            <a:off x="3723428" y="3284245"/>
            <a:ext cx="114590" cy="70299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F7F6A2-CEB4-A679-A553-32C45B4DE5D6}"/>
              </a:ext>
            </a:extLst>
          </p:cNvPr>
          <p:cNvCxnSpPr>
            <a:cxnSpLocks/>
          </p:cNvCxnSpPr>
          <p:nvPr/>
        </p:nvCxnSpPr>
        <p:spPr>
          <a:xfrm flipV="1">
            <a:off x="4622624" y="1765300"/>
            <a:ext cx="0" cy="15123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DFB955-7A55-48B1-A4D9-72379EA84A9E}"/>
                  </a:ext>
                </a:extLst>
              </p:cNvPr>
              <p:cNvSpPr txBox="1"/>
              <p:nvPr/>
            </p:nvSpPr>
            <p:spPr>
              <a:xfrm>
                <a:off x="3631252" y="3222237"/>
                <a:ext cx="10317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DFB955-7A55-48B1-A4D9-72379EA8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252" y="3222237"/>
                <a:ext cx="103170" cy="153888"/>
              </a:xfrm>
              <a:prstGeom prst="rect">
                <a:avLst/>
              </a:prstGeom>
              <a:blipFill>
                <a:blip r:embed="rId6"/>
                <a:stretch>
                  <a:fillRect l="-23529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4DBC64-13D5-FA9A-63E6-DBD33BED2168}"/>
                  </a:ext>
                </a:extLst>
              </p:cNvPr>
              <p:cNvSpPr txBox="1"/>
              <p:nvPr/>
            </p:nvSpPr>
            <p:spPr>
              <a:xfrm>
                <a:off x="4650254" y="1717763"/>
                <a:ext cx="10317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4DBC64-13D5-FA9A-63E6-DBD33BED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254" y="1717763"/>
                <a:ext cx="103170" cy="153888"/>
              </a:xfrm>
              <a:prstGeom prst="rect">
                <a:avLst/>
              </a:prstGeom>
              <a:blipFill>
                <a:blip r:embed="rId6"/>
                <a:stretch>
                  <a:fillRect l="-23529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BBECB0-55B5-FAD0-D1E9-85BCDC75ED19}"/>
                  </a:ext>
                </a:extLst>
              </p:cNvPr>
              <p:cNvSpPr txBox="1"/>
              <p:nvPr/>
            </p:nvSpPr>
            <p:spPr>
              <a:xfrm>
                <a:off x="2571282" y="3770576"/>
                <a:ext cx="3450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BBECB0-55B5-FAD0-D1E9-85BCDC75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82" y="3770576"/>
                <a:ext cx="345031" cy="138499"/>
              </a:xfrm>
              <a:prstGeom prst="rect">
                <a:avLst/>
              </a:prstGeom>
              <a:blipFill>
                <a:blip r:embed="rId7"/>
                <a:stretch>
                  <a:fillRect l="-5357" r="-10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7FC74B-2B43-D040-837B-B47E8937AABC}"/>
                  </a:ext>
                </a:extLst>
              </p:cNvPr>
              <p:cNvSpPr txBox="1"/>
              <p:nvPr/>
            </p:nvSpPr>
            <p:spPr>
              <a:xfrm>
                <a:off x="6328939" y="3851949"/>
                <a:ext cx="3450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7FC74B-2B43-D040-837B-B47E8937A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939" y="3851949"/>
                <a:ext cx="345031" cy="138499"/>
              </a:xfrm>
              <a:prstGeom prst="rect">
                <a:avLst/>
              </a:prstGeom>
              <a:blipFill>
                <a:blip r:embed="rId7"/>
                <a:stretch>
                  <a:fillRect l="-5263" r="-877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897726-ED94-126E-8C90-C3CCAAB59C8B}"/>
                  </a:ext>
                </a:extLst>
              </p:cNvPr>
              <p:cNvSpPr txBox="1"/>
              <p:nvPr/>
            </p:nvSpPr>
            <p:spPr>
              <a:xfrm>
                <a:off x="4690568" y="875556"/>
                <a:ext cx="3450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897726-ED94-126E-8C90-C3CCAAB59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8" y="875556"/>
                <a:ext cx="345031" cy="138499"/>
              </a:xfrm>
              <a:prstGeom prst="rect">
                <a:avLst/>
              </a:prstGeom>
              <a:blipFill>
                <a:blip r:embed="rId7"/>
                <a:stretch>
                  <a:fillRect l="-5263" r="-877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8FE268-1B2F-D57A-5A59-FBE1351C73CB}"/>
                  </a:ext>
                </a:extLst>
              </p:cNvPr>
              <p:cNvSpPr txBox="1"/>
              <p:nvPr/>
            </p:nvSpPr>
            <p:spPr>
              <a:xfrm>
                <a:off x="5814077" y="3401139"/>
                <a:ext cx="17863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8FE268-1B2F-D57A-5A59-FBE1351C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077" y="3401139"/>
                <a:ext cx="178639" cy="153888"/>
              </a:xfrm>
              <a:prstGeom prst="rect">
                <a:avLst/>
              </a:prstGeom>
              <a:blipFill>
                <a:blip r:embed="rId8"/>
                <a:stretch>
                  <a:fillRect l="-20690" r="-68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CEFF57-FB60-F9E6-B2B3-B77A111A19D2}"/>
                  </a:ext>
                </a:extLst>
              </p:cNvPr>
              <p:cNvSpPr txBox="1"/>
              <p:nvPr/>
            </p:nvSpPr>
            <p:spPr>
              <a:xfrm>
                <a:off x="3359679" y="3324195"/>
                <a:ext cx="17863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CEFF57-FB60-F9E6-B2B3-B77A111A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79" y="3324195"/>
                <a:ext cx="178639" cy="153888"/>
              </a:xfrm>
              <a:prstGeom prst="rect">
                <a:avLst/>
              </a:prstGeom>
              <a:blipFill>
                <a:blip r:embed="rId9"/>
                <a:stretch>
                  <a:fillRect l="-17241" r="-1034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3D3586-690B-6C9E-6E2B-7D82BA92EFE5}"/>
                  </a:ext>
                </a:extLst>
              </p:cNvPr>
              <p:cNvSpPr txBox="1"/>
              <p:nvPr/>
            </p:nvSpPr>
            <p:spPr>
              <a:xfrm>
                <a:off x="4441449" y="1441277"/>
                <a:ext cx="17863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3D3586-690B-6C9E-6E2B-7D82BA92E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449" y="1441277"/>
                <a:ext cx="178639" cy="153888"/>
              </a:xfrm>
              <a:prstGeom prst="rect">
                <a:avLst/>
              </a:prstGeom>
              <a:blipFill>
                <a:blip r:embed="rId10"/>
                <a:stretch>
                  <a:fillRect l="-20690" r="-689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109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B20EFA-43FA-DC1D-C139-32D7700AD126}"/>
              </a:ext>
            </a:extLst>
          </p:cNvPr>
          <p:cNvSpPr/>
          <p:nvPr/>
        </p:nvSpPr>
        <p:spPr>
          <a:xfrm>
            <a:off x="4754499" y="1803617"/>
            <a:ext cx="2683001" cy="2683001"/>
          </a:xfrm>
          <a:prstGeom prst="ellipse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7D4ADD-8AFA-1C0A-5C77-89D481FF392F}"/>
              </a:ext>
            </a:extLst>
          </p:cNvPr>
          <p:cNvCxnSpPr/>
          <p:nvPr/>
        </p:nvCxnSpPr>
        <p:spPr>
          <a:xfrm>
            <a:off x="4483865" y="3145117"/>
            <a:ext cx="34042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E276BF-8AC9-C693-25C7-84C6E2F964B3}"/>
              </a:ext>
            </a:extLst>
          </p:cNvPr>
          <p:cNvCxnSpPr/>
          <p:nvPr/>
        </p:nvCxnSpPr>
        <p:spPr>
          <a:xfrm>
            <a:off x="6095999" y="3145117"/>
            <a:ext cx="473725" cy="50146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4DEF88-D5AE-8D01-6981-477176EED707}"/>
              </a:ext>
            </a:extLst>
          </p:cNvPr>
          <p:cNvCxnSpPr>
            <a:cxnSpLocks/>
          </p:cNvCxnSpPr>
          <p:nvPr/>
        </p:nvCxnSpPr>
        <p:spPr>
          <a:xfrm>
            <a:off x="6095999" y="3145117"/>
            <a:ext cx="670750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A7E800CA-1CCD-BB3C-A825-8472F3054437}"/>
              </a:ext>
            </a:extLst>
          </p:cNvPr>
          <p:cNvSpPr/>
          <p:nvPr/>
        </p:nvSpPr>
        <p:spPr>
          <a:xfrm rot="4223232">
            <a:off x="6004355" y="3016838"/>
            <a:ext cx="289474" cy="287026"/>
          </a:xfrm>
          <a:prstGeom prst="arc">
            <a:avLst>
              <a:gd name="adj1" fmla="val 17200714"/>
              <a:gd name="adj2" fmla="val 20779980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4E3329-49C8-937A-3B32-83FB543961E7}"/>
                  </a:ext>
                </a:extLst>
              </p:cNvPr>
              <p:cNvSpPr txBox="1"/>
              <p:nvPr/>
            </p:nvSpPr>
            <p:spPr>
              <a:xfrm>
                <a:off x="6314291" y="3156053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4E3329-49C8-937A-3B32-83FB54396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291" y="3156053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18182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EE342-5EB6-0F6C-B72F-2849BFD9D608}"/>
                  </a:ext>
                </a:extLst>
              </p:cNvPr>
              <p:cNvSpPr txBox="1"/>
              <p:nvPr/>
            </p:nvSpPr>
            <p:spPr>
              <a:xfrm>
                <a:off x="6672815" y="2845034"/>
                <a:ext cx="2123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EE342-5EB6-0F6C-B72F-2849BFD9D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15" y="2845034"/>
                <a:ext cx="212366" cy="215444"/>
              </a:xfrm>
              <a:prstGeom prst="rect">
                <a:avLst/>
              </a:prstGeom>
              <a:blipFill>
                <a:blip r:embed="rId3"/>
                <a:stretch>
                  <a:fillRect l="-23529" t="-40000" r="-6764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F8E49-8B0B-F415-2802-26F4AC746242}"/>
                  </a:ext>
                </a:extLst>
              </p:cNvPr>
              <p:cNvSpPr txBox="1"/>
              <p:nvPr/>
            </p:nvSpPr>
            <p:spPr>
              <a:xfrm>
                <a:off x="6272485" y="3549436"/>
                <a:ext cx="2165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F8E49-8B0B-F415-2802-26F4AC74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85" y="3549436"/>
                <a:ext cx="216533" cy="215444"/>
              </a:xfrm>
              <a:prstGeom prst="rect">
                <a:avLst/>
              </a:prstGeom>
              <a:blipFill>
                <a:blip r:embed="rId4"/>
                <a:stretch>
                  <a:fillRect l="-22857" t="-36111" r="-6285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944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D7F607-E431-D798-146E-84464D236103}"/>
              </a:ext>
            </a:extLst>
          </p:cNvPr>
          <p:cNvSpPr/>
          <p:nvPr/>
        </p:nvSpPr>
        <p:spPr>
          <a:xfrm>
            <a:off x="3500966" y="2373086"/>
            <a:ext cx="3226405" cy="1393372"/>
          </a:xfrm>
          <a:custGeom>
            <a:avLst/>
            <a:gdLst>
              <a:gd name="connsiteX0" fmla="*/ 0 w 3226405"/>
              <a:gd name="connsiteY0" fmla="*/ 0 h 1393372"/>
              <a:gd name="connsiteX1" fmla="*/ 2462796 w 3226405"/>
              <a:gd name="connsiteY1" fmla="*/ 0 h 1393372"/>
              <a:gd name="connsiteX2" fmla="*/ 3165439 w 3226405"/>
              <a:gd name="connsiteY2" fmla="*/ 1317867 h 1393372"/>
              <a:gd name="connsiteX3" fmla="*/ 3226405 w 3226405"/>
              <a:gd name="connsiteY3" fmla="*/ 1285361 h 1393372"/>
              <a:gd name="connsiteX4" fmla="*/ 3226405 w 3226405"/>
              <a:gd name="connsiteY4" fmla="*/ 1393372 h 1393372"/>
              <a:gd name="connsiteX5" fmla="*/ 0 w 3226405"/>
              <a:gd name="connsiteY5" fmla="*/ 1393372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6405" h="1393372">
                <a:moveTo>
                  <a:pt x="0" y="0"/>
                </a:moveTo>
                <a:lnTo>
                  <a:pt x="2462796" y="0"/>
                </a:lnTo>
                <a:lnTo>
                  <a:pt x="3165439" y="1317867"/>
                </a:lnTo>
                <a:lnTo>
                  <a:pt x="3226405" y="1285361"/>
                </a:lnTo>
                <a:lnTo>
                  <a:pt x="3226405" y="1393372"/>
                </a:lnTo>
                <a:lnTo>
                  <a:pt x="0" y="139337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B9B580-F8DC-98B1-F167-B3C90ADDD05D}"/>
              </a:ext>
            </a:extLst>
          </p:cNvPr>
          <p:cNvSpPr/>
          <p:nvPr/>
        </p:nvSpPr>
        <p:spPr>
          <a:xfrm>
            <a:off x="5926661" y="2279649"/>
            <a:ext cx="817639" cy="158909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3000000" rev="18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ABBC5-FC86-35F4-A8FB-EA2DC1D17512}"/>
              </a:ext>
            </a:extLst>
          </p:cNvPr>
          <p:cNvSpPr/>
          <p:nvPr/>
        </p:nvSpPr>
        <p:spPr>
          <a:xfrm rot="120000">
            <a:off x="3082587" y="2350271"/>
            <a:ext cx="817639" cy="144404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isometricOffAxis1Left">
              <a:rot lat="1080000" lon="45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F19742-1B07-44A8-CD8A-B455B5E8EC5C}"/>
              </a:ext>
            </a:extLst>
          </p:cNvPr>
          <p:cNvCxnSpPr>
            <a:cxnSpLocks/>
          </p:cNvCxnSpPr>
          <p:nvPr/>
        </p:nvCxnSpPr>
        <p:spPr>
          <a:xfrm>
            <a:off x="6345567" y="3069772"/>
            <a:ext cx="381804" cy="69668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F1E30FE5-4EA7-80D2-2B65-B520721343AD}"/>
              </a:ext>
            </a:extLst>
          </p:cNvPr>
          <p:cNvSpPr/>
          <p:nvPr/>
        </p:nvSpPr>
        <p:spPr>
          <a:xfrm rot="15156477">
            <a:off x="6411714" y="3493001"/>
            <a:ext cx="591372" cy="586371"/>
          </a:xfrm>
          <a:prstGeom prst="arc">
            <a:avLst>
              <a:gd name="adj1" fmla="val 17444553"/>
              <a:gd name="adj2" fmla="val 21204839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7CACB-A2ED-06D3-C68C-9D4DC8F092F4}"/>
                  </a:ext>
                </a:extLst>
              </p:cNvPr>
              <p:cNvSpPr txBox="1"/>
              <p:nvPr/>
            </p:nvSpPr>
            <p:spPr>
              <a:xfrm>
                <a:off x="6269019" y="3540601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7CACB-A2ED-06D3-C68C-9D4DC8F0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019" y="3540601"/>
                <a:ext cx="132922" cy="184666"/>
              </a:xfrm>
              <a:prstGeom prst="rect">
                <a:avLst/>
              </a:prstGeom>
              <a:blipFill>
                <a:blip r:embed="rId3"/>
                <a:stretch>
                  <a:fillRect l="-13636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00475E-16BC-36B0-AC9E-6D760D34B8ED}"/>
                  </a:ext>
                </a:extLst>
              </p:cNvPr>
              <p:cNvSpPr txBox="1"/>
              <p:nvPr/>
            </p:nvSpPr>
            <p:spPr>
              <a:xfrm rot="20085346">
                <a:off x="6023204" y="2742657"/>
                <a:ext cx="1381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00475E-16BC-36B0-AC9E-6D760D34B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85346">
                <a:off x="6023204" y="2742657"/>
                <a:ext cx="138179" cy="215444"/>
              </a:xfrm>
              <a:prstGeom prst="rect">
                <a:avLst/>
              </a:prstGeom>
              <a:blipFill>
                <a:blip r:embed="rId4"/>
                <a:stretch>
                  <a:fillRect l="-10811" r="-13514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CA049127-5891-54B8-EC46-927F00C58DE6}"/>
              </a:ext>
            </a:extLst>
          </p:cNvPr>
          <p:cNvSpPr/>
          <p:nvPr/>
        </p:nvSpPr>
        <p:spPr>
          <a:xfrm rot="21448840">
            <a:off x="6307694" y="2352262"/>
            <a:ext cx="817639" cy="1438219"/>
          </a:xfrm>
          <a:prstGeom prst="ellipse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solidFill>
              <a:schemeClr val="tx1"/>
            </a:solidFill>
            <a:prstDash val="dash"/>
          </a:ln>
          <a:scene3d>
            <a:camera prst="isometricOffAxis1Left">
              <a:rot lat="1080000" lon="17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59B4BF-69F5-5E98-5052-FB4ECB6711F4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5963762" y="2373086"/>
            <a:ext cx="743638" cy="453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752917-1CAD-0DBC-AA71-4C1B15CB74D7}"/>
              </a:ext>
            </a:extLst>
          </p:cNvPr>
          <p:cNvCxnSpPr>
            <a:cxnSpLocks/>
          </p:cNvCxnSpPr>
          <p:nvPr/>
        </p:nvCxnSpPr>
        <p:spPr>
          <a:xfrm flipH="1">
            <a:off x="6698890" y="2312101"/>
            <a:ext cx="214775" cy="22159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2AB03D-E3BA-1CA1-6ADB-A6668CE3414F}"/>
                  </a:ext>
                </a:extLst>
              </p:cNvPr>
              <p:cNvSpPr txBox="1"/>
              <p:nvPr/>
            </p:nvSpPr>
            <p:spPr>
              <a:xfrm>
                <a:off x="6851326" y="2111153"/>
                <a:ext cx="6085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2AB03D-E3BA-1CA1-6ADB-A6668CE34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326" y="2111153"/>
                <a:ext cx="608564" cy="215444"/>
              </a:xfrm>
              <a:prstGeom prst="rect">
                <a:avLst/>
              </a:prstGeom>
              <a:blipFill>
                <a:blip r:embed="rId5"/>
                <a:stretch>
                  <a:fillRect l="-6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1FF33672-5F39-E8CD-AB8D-FC1D44C14643}"/>
              </a:ext>
            </a:extLst>
          </p:cNvPr>
          <p:cNvSpPr/>
          <p:nvPr/>
        </p:nvSpPr>
        <p:spPr>
          <a:xfrm>
            <a:off x="8057605" y="2461703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E6210E-FAA7-D390-0C1A-4E6BFF4FD366}"/>
              </a:ext>
            </a:extLst>
          </p:cNvPr>
          <p:cNvCxnSpPr>
            <a:cxnSpLocks/>
          </p:cNvCxnSpPr>
          <p:nvPr/>
        </p:nvCxnSpPr>
        <p:spPr>
          <a:xfrm flipH="1">
            <a:off x="7573171" y="2542580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3C7F62-36D4-FE64-83A5-494E4B68AE7A}"/>
                  </a:ext>
                </a:extLst>
              </p:cNvPr>
              <p:cNvSpPr txBox="1"/>
              <p:nvPr/>
            </p:nvSpPr>
            <p:spPr>
              <a:xfrm>
                <a:off x="8222381" y="2256050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3C7F62-36D4-FE64-83A5-494E4B68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381" y="2256050"/>
                <a:ext cx="133818" cy="215444"/>
              </a:xfrm>
              <a:prstGeom prst="rect">
                <a:avLst/>
              </a:prstGeom>
              <a:blipFill>
                <a:blip r:embed="rId6"/>
                <a:stretch>
                  <a:fillRect l="-22727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0356D022-6AC9-B6D2-B8E6-9E78D266099B}"/>
              </a:ext>
            </a:extLst>
          </p:cNvPr>
          <p:cNvSpPr/>
          <p:nvPr/>
        </p:nvSpPr>
        <p:spPr>
          <a:xfrm>
            <a:off x="7260032" y="3050667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BDABAD-877E-633C-E4C7-A16AF23DB0DF}"/>
              </a:ext>
            </a:extLst>
          </p:cNvPr>
          <p:cNvCxnSpPr>
            <a:cxnSpLocks/>
          </p:cNvCxnSpPr>
          <p:nvPr/>
        </p:nvCxnSpPr>
        <p:spPr>
          <a:xfrm flipH="1">
            <a:off x="6775598" y="3131544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BDDA3A-39B5-748F-4092-0E6535CBC30E}"/>
                  </a:ext>
                </a:extLst>
              </p:cNvPr>
              <p:cNvSpPr txBox="1"/>
              <p:nvPr/>
            </p:nvSpPr>
            <p:spPr>
              <a:xfrm>
                <a:off x="7367058" y="2845014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BDDA3A-39B5-748F-4092-0E6535CBC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058" y="2845014"/>
                <a:ext cx="133818" cy="215444"/>
              </a:xfrm>
              <a:prstGeom prst="rect">
                <a:avLst/>
              </a:prstGeom>
              <a:blipFill>
                <a:blip r:embed="rId6"/>
                <a:stretch>
                  <a:fillRect l="-23810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C5824C-326E-F94E-0DC5-29229DE64255}"/>
                  </a:ext>
                </a:extLst>
              </p:cNvPr>
              <p:cNvSpPr txBox="1"/>
              <p:nvPr/>
            </p:nvSpPr>
            <p:spPr>
              <a:xfrm>
                <a:off x="6941522" y="2875662"/>
                <a:ext cx="105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C5824C-326E-F94E-0DC5-29229DE64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22" y="2875662"/>
                <a:ext cx="105926" cy="215444"/>
              </a:xfrm>
              <a:prstGeom prst="rect">
                <a:avLst/>
              </a:prstGeom>
              <a:blipFill>
                <a:blip r:embed="rId7"/>
                <a:stretch>
                  <a:fillRect l="-58824" t="-40000" r="-111765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4455E47E-79CC-ED8D-6BED-68A8C227B335}"/>
              </a:ext>
            </a:extLst>
          </p:cNvPr>
          <p:cNvSpPr/>
          <p:nvPr/>
        </p:nvSpPr>
        <p:spPr>
          <a:xfrm>
            <a:off x="7985310" y="3397278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6AA96E-3DC3-CB4F-95AD-056BC4543D54}"/>
              </a:ext>
            </a:extLst>
          </p:cNvPr>
          <p:cNvCxnSpPr>
            <a:cxnSpLocks/>
          </p:cNvCxnSpPr>
          <p:nvPr/>
        </p:nvCxnSpPr>
        <p:spPr>
          <a:xfrm flipH="1">
            <a:off x="7500876" y="3478155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A100-0DC2-13F6-A6E5-5BE560DCC8D9}"/>
                  </a:ext>
                </a:extLst>
              </p:cNvPr>
              <p:cNvSpPr txBox="1"/>
              <p:nvPr/>
            </p:nvSpPr>
            <p:spPr>
              <a:xfrm>
                <a:off x="8092336" y="3191625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1EA100-0DC2-13F6-A6E5-5BE560DCC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336" y="3191625"/>
                <a:ext cx="133818" cy="215444"/>
              </a:xfrm>
              <a:prstGeom prst="rect">
                <a:avLst/>
              </a:prstGeom>
              <a:blipFill>
                <a:blip r:embed="rId6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75751363-A3A2-ADA0-A4D4-813EC7F1C5C2}"/>
              </a:ext>
            </a:extLst>
          </p:cNvPr>
          <p:cNvSpPr/>
          <p:nvPr/>
        </p:nvSpPr>
        <p:spPr>
          <a:xfrm>
            <a:off x="8184520" y="2956480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A3F0D1-DCBB-CBEE-C346-1F20C1DF86C0}"/>
              </a:ext>
            </a:extLst>
          </p:cNvPr>
          <p:cNvCxnSpPr>
            <a:cxnSpLocks/>
          </p:cNvCxnSpPr>
          <p:nvPr/>
        </p:nvCxnSpPr>
        <p:spPr>
          <a:xfrm flipH="1">
            <a:off x="7700086" y="3037357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CEEB04-9B13-0534-836C-56E5CB145EB5}"/>
                  </a:ext>
                </a:extLst>
              </p:cNvPr>
              <p:cNvSpPr txBox="1"/>
              <p:nvPr/>
            </p:nvSpPr>
            <p:spPr>
              <a:xfrm>
                <a:off x="8291546" y="2750827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CEEB04-9B13-0534-836C-56E5CB145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546" y="2750827"/>
                <a:ext cx="133818" cy="215444"/>
              </a:xfrm>
              <a:prstGeom prst="rect">
                <a:avLst/>
              </a:prstGeom>
              <a:blipFill>
                <a:blip r:embed="rId8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3A2D159A-C3AC-882E-9C92-603DAF91365B}"/>
              </a:ext>
            </a:extLst>
          </p:cNvPr>
          <p:cNvSpPr/>
          <p:nvPr/>
        </p:nvSpPr>
        <p:spPr>
          <a:xfrm>
            <a:off x="8745889" y="2646154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BB7931-DB9D-8FB6-7D58-29D22373C91C}"/>
              </a:ext>
            </a:extLst>
          </p:cNvPr>
          <p:cNvCxnSpPr>
            <a:cxnSpLocks/>
          </p:cNvCxnSpPr>
          <p:nvPr/>
        </p:nvCxnSpPr>
        <p:spPr>
          <a:xfrm flipH="1">
            <a:off x="8261455" y="2727031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D09B0-44F7-B539-B2C2-461A7E945699}"/>
                  </a:ext>
                </a:extLst>
              </p:cNvPr>
              <p:cNvSpPr txBox="1"/>
              <p:nvPr/>
            </p:nvSpPr>
            <p:spPr>
              <a:xfrm>
                <a:off x="8852915" y="2440501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D09B0-44F7-B539-B2C2-461A7E945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15" y="2440501"/>
                <a:ext cx="133818" cy="215444"/>
              </a:xfrm>
              <a:prstGeom prst="rect">
                <a:avLst/>
              </a:prstGeom>
              <a:blipFill>
                <a:blip r:embed="rId8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D4CA1CA6-C1FD-DBCF-B932-C151A3CEA037}"/>
              </a:ext>
            </a:extLst>
          </p:cNvPr>
          <p:cNvSpPr/>
          <p:nvPr/>
        </p:nvSpPr>
        <p:spPr>
          <a:xfrm>
            <a:off x="7556242" y="2727031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30F5D9-F201-32B6-72BC-8931AB9C57AC}"/>
              </a:ext>
            </a:extLst>
          </p:cNvPr>
          <p:cNvCxnSpPr>
            <a:cxnSpLocks/>
          </p:cNvCxnSpPr>
          <p:nvPr/>
        </p:nvCxnSpPr>
        <p:spPr>
          <a:xfrm flipH="1">
            <a:off x="7071808" y="2807908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E354AF-9906-8792-0D68-AC5BCAAAC67E}"/>
                  </a:ext>
                </a:extLst>
              </p:cNvPr>
              <p:cNvSpPr txBox="1"/>
              <p:nvPr/>
            </p:nvSpPr>
            <p:spPr>
              <a:xfrm>
                <a:off x="7663268" y="2521378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E354AF-9906-8792-0D68-AC5BCAAAC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268" y="2521378"/>
                <a:ext cx="133818" cy="215444"/>
              </a:xfrm>
              <a:prstGeom prst="rect">
                <a:avLst/>
              </a:prstGeom>
              <a:blipFill>
                <a:blip r:embed="rId9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4FF047A-2334-B125-FEC8-8D8D84A4BF88}"/>
              </a:ext>
            </a:extLst>
          </p:cNvPr>
          <p:cNvSpPr/>
          <p:nvPr/>
        </p:nvSpPr>
        <p:spPr>
          <a:xfrm>
            <a:off x="8480730" y="3110748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4238C5-CB21-1D8E-4C91-631BBA057FFF}"/>
              </a:ext>
            </a:extLst>
          </p:cNvPr>
          <p:cNvCxnSpPr>
            <a:cxnSpLocks/>
          </p:cNvCxnSpPr>
          <p:nvPr/>
        </p:nvCxnSpPr>
        <p:spPr>
          <a:xfrm flipH="1">
            <a:off x="7996296" y="3191625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7E4F93-504E-0ABE-6B52-9ADC41A1FE75}"/>
                  </a:ext>
                </a:extLst>
              </p:cNvPr>
              <p:cNvSpPr txBox="1"/>
              <p:nvPr/>
            </p:nvSpPr>
            <p:spPr>
              <a:xfrm>
                <a:off x="8587756" y="2905095"/>
                <a:ext cx="133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7E4F93-504E-0ABE-6B52-9ADC41A1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56" y="2905095"/>
                <a:ext cx="133818" cy="215444"/>
              </a:xfrm>
              <a:prstGeom prst="rect">
                <a:avLst/>
              </a:prstGeom>
              <a:blipFill>
                <a:blip r:embed="rId6"/>
                <a:stretch>
                  <a:fillRect l="-22727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08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06A51E-5513-A56D-5192-75F3E7B1C05A}"/>
              </a:ext>
            </a:extLst>
          </p:cNvPr>
          <p:cNvSpPr/>
          <p:nvPr/>
        </p:nvSpPr>
        <p:spPr>
          <a:xfrm>
            <a:off x="3703096" y="1939949"/>
            <a:ext cx="1706301" cy="1700296"/>
          </a:xfrm>
          <a:prstGeom prst="ellipse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13F8D8-DD47-BF25-F4C7-177CFE9C55C3}"/>
              </a:ext>
            </a:extLst>
          </p:cNvPr>
          <p:cNvSpPr/>
          <p:nvPr/>
        </p:nvSpPr>
        <p:spPr>
          <a:xfrm>
            <a:off x="3703096" y="2634901"/>
            <a:ext cx="1706301" cy="301974"/>
          </a:xfrm>
          <a:prstGeom prst="ellipse">
            <a:avLst/>
          </a:prstGeom>
          <a:solidFill>
            <a:schemeClr val="accent6">
              <a:lumMod val="20000"/>
              <a:lumOff val="80000"/>
              <a:alpha val="16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9BD7CF-17D5-E2E1-5B19-2C4A1CD60A49}"/>
              </a:ext>
            </a:extLst>
          </p:cNvPr>
          <p:cNvSpPr/>
          <p:nvPr/>
        </p:nvSpPr>
        <p:spPr>
          <a:xfrm>
            <a:off x="5421254" y="3114137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C8DD2-87DF-2D66-9C8F-19899E3F009F}"/>
              </a:ext>
            </a:extLst>
          </p:cNvPr>
          <p:cNvCxnSpPr>
            <a:cxnSpLocks/>
          </p:cNvCxnSpPr>
          <p:nvPr/>
        </p:nvCxnSpPr>
        <p:spPr>
          <a:xfrm flipH="1">
            <a:off x="4936820" y="3195014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868054-D4DC-3118-6324-1B873F002237}"/>
                  </a:ext>
                </a:extLst>
              </p:cNvPr>
              <p:cNvSpPr txBox="1"/>
              <p:nvPr/>
            </p:nvSpPr>
            <p:spPr>
              <a:xfrm>
                <a:off x="5528280" y="2908484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868054-D4DC-3118-6324-1B873F002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80" y="2908484"/>
                <a:ext cx="141642" cy="215444"/>
              </a:xfrm>
              <a:prstGeom prst="rect">
                <a:avLst/>
              </a:prstGeom>
              <a:blipFill>
                <a:blip r:embed="rId2"/>
                <a:stretch>
                  <a:fillRect l="-34783" r="-2608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6FC164-5C92-A908-A6C3-65E32B4F2001}"/>
                  </a:ext>
                </a:extLst>
              </p:cNvPr>
              <p:cNvSpPr txBox="1"/>
              <p:nvPr/>
            </p:nvSpPr>
            <p:spPr>
              <a:xfrm>
                <a:off x="5102744" y="2939132"/>
                <a:ext cx="105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6FC164-5C92-A908-A6C3-65E32B4F2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44" y="2939132"/>
                <a:ext cx="105926" cy="215444"/>
              </a:xfrm>
              <a:prstGeom prst="rect">
                <a:avLst/>
              </a:prstGeom>
              <a:blipFill>
                <a:blip r:embed="rId3"/>
                <a:stretch>
                  <a:fillRect l="-52941" t="-37143" r="-11764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CC51C8F-17D2-3EAD-88A8-D157F2BADE50}"/>
              </a:ext>
            </a:extLst>
          </p:cNvPr>
          <p:cNvSpPr/>
          <p:nvPr/>
        </p:nvSpPr>
        <p:spPr>
          <a:xfrm>
            <a:off x="6146532" y="3356461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0CB154-2E2F-5783-45B8-35D2B0DECB1A}"/>
              </a:ext>
            </a:extLst>
          </p:cNvPr>
          <p:cNvCxnSpPr>
            <a:cxnSpLocks/>
          </p:cNvCxnSpPr>
          <p:nvPr/>
        </p:nvCxnSpPr>
        <p:spPr>
          <a:xfrm flipH="1">
            <a:off x="5662098" y="3437338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A815-2747-BE88-5D66-4C4E66B1EE1C}"/>
                  </a:ext>
                </a:extLst>
              </p:cNvPr>
              <p:cNvSpPr txBox="1"/>
              <p:nvPr/>
            </p:nvSpPr>
            <p:spPr>
              <a:xfrm>
                <a:off x="6253558" y="3150808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A815-2747-BE88-5D66-4C4E66B1E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558" y="3150808"/>
                <a:ext cx="141642" cy="215444"/>
              </a:xfrm>
              <a:prstGeom prst="rect">
                <a:avLst/>
              </a:prstGeom>
              <a:blipFill>
                <a:blip r:embed="rId4"/>
                <a:stretch>
                  <a:fillRect l="-34783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FEDE8970-A884-75CC-87D6-B522507FDC9B}"/>
              </a:ext>
            </a:extLst>
          </p:cNvPr>
          <p:cNvSpPr/>
          <p:nvPr/>
        </p:nvSpPr>
        <p:spPr>
          <a:xfrm>
            <a:off x="6092539" y="2795725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121226-1F68-C5CA-F9F9-FED57B3C4465}"/>
              </a:ext>
            </a:extLst>
          </p:cNvPr>
          <p:cNvCxnSpPr>
            <a:cxnSpLocks/>
          </p:cNvCxnSpPr>
          <p:nvPr/>
        </p:nvCxnSpPr>
        <p:spPr>
          <a:xfrm flipH="1">
            <a:off x="5608105" y="2876602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B87B81-5F78-694F-6269-B286C11733C6}"/>
                  </a:ext>
                </a:extLst>
              </p:cNvPr>
              <p:cNvSpPr txBox="1"/>
              <p:nvPr/>
            </p:nvSpPr>
            <p:spPr>
              <a:xfrm>
                <a:off x="6199565" y="2590072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B87B81-5F78-694F-6269-B286C1173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565" y="2590072"/>
                <a:ext cx="141642" cy="215444"/>
              </a:xfrm>
              <a:prstGeom prst="rect">
                <a:avLst/>
              </a:prstGeom>
              <a:blipFill>
                <a:blip r:embed="rId4"/>
                <a:stretch>
                  <a:fillRect l="-34783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031CAF91-5CFF-6F8C-A09F-E1A6F597878D}"/>
              </a:ext>
            </a:extLst>
          </p:cNvPr>
          <p:cNvSpPr/>
          <p:nvPr/>
        </p:nvSpPr>
        <p:spPr>
          <a:xfrm>
            <a:off x="6060514" y="2206724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8C64DE-6ED1-7623-9DB8-22425F47C794}"/>
              </a:ext>
            </a:extLst>
          </p:cNvPr>
          <p:cNvCxnSpPr>
            <a:cxnSpLocks/>
          </p:cNvCxnSpPr>
          <p:nvPr/>
        </p:nvCxnSpPr>
        <p:spPr>
          <a:xfrm flipH="1">
            <a:off x="5576080" y="2287601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B0F5C0-4AEC-E16A-1E1C-DBDA84877867}"/>
                  </a:ext>
                </a:extLst>
              </p:cNvPr>
              <p:cNvSpPr txBox="1"/>
              <p:nvPr/>
            </p:nvSpPr>
            <p:spPr>
              <a:xfrm>
                <a:off x="6167540" y="2001071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B0F5C0-4AEC-E16A-1E1C-DBDA8487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540" y="2001071"/>
                <a:ext cx="141642" cy="215444"/>
              </a:xfrm>
              <a:prstGeom prst="rect">
                <a:avLst/>
              </a:prstGeom>
              <a:blipFill>
                <a:blip r:embed="rId2"/>
                <a:stretch>
                  <a:fillRect l="-34783" r="-2608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575A8B1-CF15-016B-0C6A-DAEBDEA45BF2}"/>
              </a:ext>
            </a:extLst>
          </p:cNvPr>
          <p:cNvSpPr/>
          <p:nvPr/>
        </p:nvSpPr>
        <p:spPr>
          <a:xfrm>
            <a:off x="5691454" y="2544543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71148-B167-0323-E59E-ED53C00E5BA8}"/>
              </a:ext>
            </a:extLst>
          </p:cNvPr>
          <p:cNvCxnSpPr>
            <a:cxnSpLocks/>
          </p:cNvCxnSpPr>
          <p:nvPr/>
        </p:nvCxnSpPr>
        <p:spPr>
          <a:xfrm flipH="1">
            <a:off x="5207020" y="2625420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270F7A-1A98-9B69-89CE-E10AFBCC16CA}"/>
                  </a:ext>
                </a:extLst>
              </p:cNvPr>
              <p:cNvSpPr txBox="1"/>
              <p:nvPr/>
            </p:nvSpPr>
            <p:spPr>
              <a:xfrm>
                <a:off x="5798480" y="2338890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270F7A-1A98-9B69-89CE-E10AFBCC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80" y="2338890"/>
                <a:ext cx="141642" cy="215444"/>
              </a:xfrm>
              <a:prstGeom prst="rect">
                <a:avLst/>
              </a:prstGeom>
              <a:blipFill>
                <a:blip r:embed="rId5"/>
                <a:stretch>
                  <a:fillRect l="-30435" r="-30435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7A4B9260-8D07-CC49-4151-7C07F426558A}"/>
              </a:ext>
            </a:extLst>
          </p:cNvPr>
          <p:cNvSpPr/>
          <p:nvPr/>
        </p:nvSpPr>
        <p:spPr>
          <a:xfrm>
            <a:off x="6522980" y="3021079"/>
            <a:ext cx="173935" cy="1739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DBF0B-DCBC-45E0-3D2B-68B6968F0600}"/>
              </a:ext>
            </a:extLst>
          </p:cNvPr>
          <p:cNvCxnSpPr>
            <a:cxnSpLocks/>
          </p:cNvCxnSpPr>
          <p:nvPr/>
        </p:nvCxnSpPr>
        <p:spPr>
          <a:xfrm flipH="1">
            <a:off x="6038546" y="3101956"/>
            <a:ext cx="484434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FA3B6-EEA1-9959-BDC4-494AA05D1BB0}"/>
                  </a:ext>
                </a:extLst>
              </p:cNvPr>
              <p:cNvSpPr txBox="1"/>
              <p:nvPr/>
            </p:nvSpPr>
            <p:spPr>
              <a:xfrm>
                <a:off x="6630006" y="2815426"/>
                <a:ext cx="141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FA3B6-EEA1-9959-BDC4-494AA05D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006" y="2815426"/>
                <a:ext cx="141642" cy="215444"/>
              </a:xfrm>
              <a:prstGeom prst="rect">
                <a:avLst/>
              </a:prstGeom>
              <a:blipFill>
                <a:blip r:embed="rId4"/>
                <a:stretch>
                  <a:fillRect l="-34783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C12C63-BAC1-363E-827F-02D8BDC13C45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3703096" y="2775585"/>
            <a:ext cx="857446" cy="103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EEE231-70AC-F212-7524-9627199D9239}"/>
              </a:ext>
            </a:extLst>
          </p:cNvPr>
          <p:cNvSpPr/>
          <p:nvPr/>
        </p:nvSpPr>
        <p:spPr>
          <a:xfrm>
            <a:off x="4538071" y="2770632"/>
            <a:ext cx="18288" cy="1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BA0F5D-A1AB-CD23-DE4A-0E0C0DF5BA62}"/>
                  </a:ext>
                </a:extLst>
              </p:cNvPr>
              <p:cNvSpPr txBox="1"/>
              <p:nvPr/>
            </p:nvSpPr>
            <p:spPr>
              <a:xfrm>
                <a:off x="4235126" y="2730963"/>
                <a:ext cx="1290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BA0F5D-A1AB-CD23-DE4A-0E0C0DF5B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126" y="2730963"/>
                <a:ext cx="129010" cy="215444"/>
              </a:xfrm>
              <a:prstGeom prst="rect">
                <a:avLst/>
              </a:prstGeom>
              <a:blipFill>
                <a:blip r:embed="rId6"/>
                <a:stretch>
                  <a:fillRect l="-23810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E2E05B-B3F3-B37A-B0D0-1A9E459D5DBA}"/>
                  </a:ext>
                </a:extLst>
              </p:cNvPr>
              <p:cNvSpPr txBox="1"/>
              <p:nvPr/>
            </p:nvSpPr>
            <p:spPr>
              <a:xfrm>
                <a:off x="4299631" y="3366252"/>
                <a:ext cx="4448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E2E05B-B3F3-B37A-B0D0-1A9E459D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631" y="3366252"/>
                <a:ext cx="444801" cy="184666"/>
              </a:xfrm>
              <a:prstGeom prst="rect">
                <a:avLst/>
              </a:prstGeom>
              <a:blipFill>
                <a:blip r:embed="rId7"/>
                <a:stretch>
                  <a:fillRect l="-8219" r="-68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49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262469AD-49BB-D00D-4F7A-509173553B7C}"/>
              </a:ext>
            </a:extLst>
          </p:cNvPr>
          <p:cNvCxnSpPr>
            <a:cxnSpLocks/>
          </p:cNvCxnSpPr>
          <p:nvPr/>
        </p:nvCxnSpPr>
        <p:spPr>
          <a:xfrm flipH="1" flipV="1">
            <a:off x="5310071" y="1402080"/>
            <a:ext cx="84476" cy="3686387"/>
          </a:xfrm>
          <a:prstGeom prst="line">
            <a:avLst/>
          </a:prstGeom>
          <a:ln w="6350">
            <a:solidFill>
              <a:srgbClr val="C898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B1BFA227-CEA6-D575-81EF-86359F74DD72}"/>
              </a:ext>
            </a:extLst>
          </p:cNvPr>
          <p:cNvCxnSpPr>
            <a:cxnSpLocks/>
          </p:cNvCxnSpPr>
          <p:nvPr/>
        </p:nvCxnSpPr>
        <p:spPr>
          <a:xfrm flipH="1" flipV="1">
            <a:off x="4827688" y="1814123"/>
            <a:ext cx="3212232" cy="1817730"/>
          </a:xfrm>
          <a:prstGeom prst="line">
            <a:avLst/>
          </a:prstGeom>
          <a:ln w="6350">
            <a:solidFill>
              <a:srgbClr val="C898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961076-DC9D-1503-3C26-2AD071820F66}"/>
              </a:ext>
            </a:extLst>
          </p:cNvPr>
          <p:cNvCxnSpPr>
            <a:cxnSpLocks/>
          </p:cNvCxnSpPr>
          <p:nvPr/>
        </p:nvCxnSpPr>
        <p:spPr>
          <a:xfrm>
            <a:off x="5432199" y="2084895"/>
            <a:ext cx="13980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B257C89D-9FA1-2B6D-2506-DE90D9CDB086}"/>
              </a:ext>
            </a:extLst>
          </p:cNvPr>
          <p:cNvCxnSpPr>
            <a:cxnSpLocks/>
          </p:cNvCxnSpPr>
          <p:nvPr/>
        </p:nvCxnSpPr>
        <p:spPr>
          <a:xfrm>
            <a:off x="6129578" y="2084895"/>
            <a:ext cx="728796" cy="0"/>
          </a:xfrm>
          <a:prstGeom prst="line">
            <a:avLst/>
          </a:prstGeom>
          <a:ln w="34925">
            <a:solidFill>
              <a:schemeClr val="accent6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F4A77A-2C0D-678F-7646-DC7B9CBAD0E7}"/>
              </a:ext>
            </a:extLst>
          </p:cNvPr>
          <p:cNvCxnSpPr>
            <a:cxnSpLocks/>
          </p:cNvCxnSpPr>
          <p:nvPr/>
        </p:nvCxnSpPr>
        <p:spPr>
          <a:xfrm flipH="1" flipV="1">
            <a:off x="4763198" y="1192787"/>
            <a:ext cx="2397761" cy="389568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8F449D-F5E3-323D-A2FB-985716F9FF5C}"/>
              </a:ext>
            </a:extLst>
          </p:cNvPr>
          <p:cNvCxnSpPr>
            <a:cxnSpLocks/>
          </p:cNvCxnSpPr>
          <p:nvPr/>
        </p:nvCxnSpPr>
        <p:spPr>
          <a:xfrm flipH="1" flipV="1">
            <a:off x="5287734" y="2050127"/>
            <a:ext cx="1683689" cy="2735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499F49F1-89EF-DC00-50FA-090A09A1D650}"/>
              </a:ext>
            </a:extLst>
          </p:cNvPr>
          <p:cNvCxnSpPr>
            <a:cxnSpLocks/>
          </p:cNvCxnSpPr>
          <p:nvPr/>
        </p:nvCxnSpPr>
        <p:spPr>
          <a:xfrm>
            <a:off x="6600949" y="4187224"/>
            <a:ext cx="292025" cy="466564"/>
          </a:xfrm>
          <a:prstGeom prst="line">
            <a:avLst/>
          </a:prstGeom>
          <a:ln w="38100">
            <a:solidFill>
              <a:srgbClr val="7030A0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88EC2F97-E991-2C8D-1B50-A701EBBE268D}"/>
              </a:ext>
            </a:extLst>
          </p:cNvPr>
          <p:cNvCxnSpPr>
            <a:cxnSpLocks/>
          </p:cNvCxnSpPr>
          <p:nvPr/>
        </p:nvCxnSpPr>
        <p:spPr>
          <a:xfrm>
            <a:off x="7134225" y="3113545"/>
            <a:ext cx="538891" cy="30834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1361CD1D-75E0-9FF8-4C86-A69AC84BF8E3}"/>
              </a:ext>
            </a:extLst>
          </p:cNvPr>
          <p:cNvCxnSpPr>
            <a:cxnSpLocks/>
          </p:cNvCxnSpPr>
          <p:nvPr/>
        </p:nvCxnSpPr>
        <p:spPr>
          <a:xfrm>
            <a:off x="5372636" y="3937820"/>
            <a:ext cx="15632" cy="67774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E3812893-5CCB-DF69-0DD2-C4027649D5D5}"/>
              </a:ext>
            </a:extLst>
          </p:cNvPr>
          <p:cNvGrpSpPr/>
          <p:nvPr/>
        </p:nvGrpSpPr>
        <p:grpSpPr>
          <a:xfrm rot="18433080">
            <a:off x="5112942" y="1893578"/>
            <a:ext cx="283807" cy="293419"/>
            <a:chOff x="5210920" y="1853787"/>
            <a:chExt cx="283807" cy="293419"/>
          </a:xfrm>
        </p:grpSpPr>
        <p:sp>
          <p:nvSpPr>
            <p:cNvPr id="1078" name="Arc 1077">
              <a:extLst>
                <a:ext uri="{FF2B5EF4-FFF2-40B4-BE49-F238E27FC236}">
                  <a16:creationId xmlns:a16="http://schemas.microsoft.com/office/drawing/2014/main" id="{ED509837-7CAA-7A9D-B111-8B52FBBDF27C}"/>
                </a:ext>
              </a:extLst>
            </p:cNvPr>
            <p:cNvSpPr/>
            <p:nvPr/>
          </p:nvSpPr>
          <p:spPr>
            <a:xfrm rot="18129550">
              <a:off x="5215725" y="1868205"/>
              <a:ext cx="274197" cy="283806"/>
            </a:xfrm>
            <a:prstGeom prst="arc">
              <a:avLst>
                <a:gd name="adj1" fmla="val 18798009"/>
                <a:gd name="adj2" fmla="val 21384607"/>
              </a:avLst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Arc 1078">
              <a:extLst>
                <a:ext uri="{FF2B5EF4-FFF2-40B4-BE49-F238E27FC236}">
                  <a16:creationId xmlns:a16="http://schemas.microsoft.com/office/drawing/2014/main" id="{AD5D4148-93BB-9910-7B0A-D92F51EEEAE5}"/>
                </a:ext>
              </a:extLst>
            </p:cNvPr>
            <p:cNvSpPr/>
            <p:nvPr/>
          </p:nvSpPr>
          <p:spPr>
            <a:xfrm rot="18129550">
              <a:off x="5215724" y="1848983"/>
              <a:ext cx="274197" cy="283806"/>
            </a:xfrm>
            <a:prstGeom prst="arc">
              <a:avLst>
                <a:gd name="adj1" fmla="val 18798009"/>
                <a:gd name="adj2" fmla="val 21541490"/>
              </a:avLst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B0F613E6-6788-AF3D-A617-AB65AD2EADA5}"/>
              </a:ext>
            </a:extLst>
          </p:cNvPr>
          <p:cNvGrpSpPr/>
          <p:nvPr/>
        </p:nvGrpSpPr>
        <p:grpSpPr>
          <a:xfrm rot="19610005">
            <a:off x="5178517" y="1853927"/>
            <a:ext cx="283807" cy="293419"/>
            <a:chOff x="5210920" y="1853787"/>
            <a:chExt cx="283807" cy="293419"/>
          </a:xfrm>
        </p:grpSpPr>
        <p:sp>
          <p:nvSpPr>
            <p:cNvPr id="1081" name="Arc 1080">
              <a:extLst>
                <a:ext uri="{FF2B5EF4-FFF2-40B4-BE49-F238E27FC236}">
                  <a16:creationId xmlns:a16="http://schemas.microsoft.com/office/drawing/2014/main" id="{AC5B83EC-4BE7-BF5A-C42B-17A81F06E26D}"/>
                </a:ext>
              </a:extLst>
            </p:cNvPr>
            <p:cNvSpPr/>
            <p:nvPr/>
          </p:nvSpPr>
          <p:spPr>
            <a:xfrm rot="18129550">
              <a:off x="5215725" y="1868205"/>
              <a:ext cx="274197" cy="283806"/>
            </a:xfrm>
            <a:prstGeom prst="arc">
              <a:avLst>
                <a:gd name="adj1" fmla="val 18798009"/>
                <a:gd name="adj2" fmla="val 21384607"/>
              </a:avLst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Arc 1081">
              <a:extLst>
                <a:ext uri="{FF2B5EF4-FFF2-40B4-BE49-F238E27FC236}">
                  <a16:creationId xmlns:a16="http://schemas.microsoft.com/office/drawing/2014/main" id="{61973531-1BAC-909D-FE9A-C2953D39DFBE}"/>
                </a:ext>
              </a:extLst>
            </p:cNvPr>
            <p:cNvSpPr/>
            <p:nvPr/>
          </p:nvSpPr>
          <p:spPr>
            <a:xfrm rot="18129550">
              <a:off x="5215724" y="1848983"/>
              <a:ext cx="274197" cy="283806"/>
            </a:xfrm>
            <a:prstGeom prst="arc">
              <a:avLst>
                <a:gd name="adj1" fmla="val 18798009"/>
                <a:gd name="adj2" fmla="val 21541490"/>
              </a:avLst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9" name="Arc 1028">
            <a:extLst>
              <a:ext uri="{FF2B5EF4-FFF2-40B4-BE49-F238E27FC236}">
                <a16:creationId xmlns:a16="http://schemas.microsoft.com/office/drawing/2014/main" id="{579B1738-EF09-3D8D-45BE-20DBFA8C880B}"/>
              </a:ext>
            </a:extLst>
          </p:cNvPr>
          <p:cNvSpPr/>
          <p:nvPr/>
        </p:nvSpPr>
        <p:spPr>
          <a:xfrm rot="11413782">
            <a:off x="5085493" y="1853012"/>
            <a:ext cx="631671" cy="523903"/>
          </a:xfrm>
          <a:prstGeom prst="arc">
            <a:avLst>
              <a:gd name="adj1" fmla="val 18798009"/>
              <a:gd name="adj2" fmla="val 21384607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Arc 1027">
            <a:extLst>
              <a:ext uri="{FF2B5EF4-FFF2-40B4-BE49-F238E27FC236}">
                <a16:creationId xmlns:a16="http://schemas.microsoft.com/office/drawing/2014/main" id="{6C3F8A11-5161-EE8F-4D0F-5DA8576FE359}"/>
              </a:ext>
            </a:extLst>
          </p:cNvPr>
          <p:cNvSpPr/>
          <p:nvPr/>
        </p:nvSpPr>
        <p:spPr>
          <a:xfrm rot="246414">
            <a:off x="4889723" y="1810842"/>
            <a:ext cx="631671" cy="523903"/>
          </a:xfrm>
          <a:prstGeom prst="arc">
            <a:avLst>
              <a:gd name="adj1" fmla="val 18798009"/>
              <a:gd name="adj2" fmla="val 21384607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EE7C17-C600-EB28-8336-EB4787047387}"/>
              </a:ext>
            </a:extLst>
          </p:cNvPr>
          <p:cNvCxnSpPr>
            <a:cxnSpLocks/>
          </p:cNvCxnSpPr>
          <p:nvPr/>
        </p:nvCxnSpPr>
        <p:spPr>
          <a:xfrm flipH="1">
            <a:off x="6882202" y="3343632"/>
            <a:ext cx="882144" cy="1442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85A81D-69E2-C242-FC90-EA745A4FFED3}"/>
              </a:ext>
            </a:extLst>
          </p:cNvPr>
          <p:cNvCxnSpPr>
            <a:cxnSpLocks/>
          </p:cNvCxnSpPr>
          <p:nvPr/>
        </p:nvCxnSpPr>
        <p:spPr>
          <a:xfrm>
            <a:off x="6902235" y="2058002"/>
            <a:ext cx="842079" cy="14178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08D881-5F1B-1AF2-F6E2-15F8C336536D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5352824" y="2161799"/>
            <a:ext cx="1507929" cy="26280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0ABC88-B62B-315B-C0B1-70F7CFF3775D}"/>
              </a:ext>
            </a:extLst>
          </p:cNvPr>
          <p:cNvCxnSpPr>
            <a:cxnSpLocks/>
          </p:cNvCxnSpPr>
          <p:nvPr/>
        </p:nvCxnSpPr>
        <p:spPr>
          <a:xfrm>
            <a:off x="5361611" y="4716143"/>
            <a:ext cx="160655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1F7A6B-E04D-9660-C401-2A74640F90DD}"/>
              </a:ext>
            </a:extLst>
          </p:cNvPr>
          <p:cNvCxnSpPr>
            <a:cxnSpLocks/>
          </p:cNvCxnSpPr>
          <p:nvPr/>
        </p:nvCxnSpPr>
        <p:spPr>
          <a:xfrm flipH="1" flipV="1">
            <a:off x="4521965" y="3347861"/>
            <a:ext cx="923075" cy="1442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334257-6E1E-3083-8D92-9324BF0635CB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4609180" y="2161799"/>
            <a:ext cx="645023" cy="1186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5864C1-642C-7303-8FF3-343F9FA28B90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 flipV="1">
            <a:off x="4467448" y="3425824"/>
            <a:ext cx="3339651" cy="31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DB1C1E9-870E-ACFA-9407-685FCF9B6661}"/>
              </a:ext>
            </a:extLst>
          </p:cNvPr>
          <p:cNvSpPr/>
          <p:nvPr/>
        </p:nvSpPr>
        <p:spPr>
          <a:xfrm>
            <a:off x="6830214" y="1983803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6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8C4166-E93A-D9DA-7868-A0AE0060633C}"/>
              </a:ext>
            </a:extLst>
          </p:cNvPr>
          <p:cNvSpPr/>
          <p:nvPr/>
        </p:nvSpPr>
        <p:spPr>
          <a:xfrm>
            <a:off x="7598564" y="3324732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6000">
                <a:schemeClr val="accent4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D8A05B-D95F-1469-BD96-4D3D9677B553}"/>
              </a:ext>
            </a:extLst>
          </p:cNvPr>
          <p:cNvSpPr/>
          <p:nvPr/>
        </p:nvSpPr>
        <p:spPr>
          <a:xfrm>
            <a:off x="6033006" y="3313618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B7EB2B-C7A8-FD58-EDC0-DFCCD30124A3}"/>
              </a:ext>
            </a:extLst>
          </p:cNvPr>
          <p:cNvSpPr/>
          <p:nvPr/>
        </p:nvSpPr>
        <p:spPr>
          <a:xfrm>
            <a:off x="4467448" y="3321556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6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4BB1EB-D6AC-4C6F-26A6-16CC40A8F914}"/>
              </a:ext>
            </a:extLst>
          </p:cNvPr>
          <p:cNvSpPr/>
          <p:nvPr/>
        </p:nvSpPr>
        <p:spPr>
          <a:xfrm>
            <a:off x="6830214" y="4611876"/>
            <a:ext cx="208535" cy="208535"/>
          </a:xfrm>
          <a:prstGeom prst="ellipse">
            <a:avLst/>
          </a:prstGeom>
          <a:gradFill flip="none" rotWithShape="1">
            <a:gsLst>
              <a:gs pos="0">
                <a:srgbClr val="E6D5F3"/>
              </a:gs>
              <a:gs pos="46000">
                <a:srgbClr val="BA8BDD"/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DE80FE-46BF-7883-7F74-3FE5F93D0E1D}"/>
              </a:ext>
            </a:extLst>
          </p:cNvPr>
          <p:cNvSpPr/>
          <p:nvPr/>
        </p:nvSpPr>
        <p:spPr>
          <a:xfrm>
            <a:off x="5291022" y="4611876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6000">
                <a:schemeClr val="accent4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B33579-2FD5-8D7D-6102-DD5E148CB6E3}"/>
              </a:ext>
            </a:extLst>
          </p:cNvPr>
          <p:cNvCxnSpPr>
            <a:cxnSpLocks/>
          </p:cNvCxnSpPr>
          <p:nvPr/>
        </p:nvCxnSpPr>
        <p:spPr>
          <a:xfrm>
            <a:off x="4639625" y="1006208"/>
            <a:ext cx="624080" cy="997084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2D23F1-85E6-FC67-2505-0228183C6DCB}"/>
                  </a:ext>
                </a:extLst>
              </p:cNvPr>
              <p:cNvSpPr txBox="1"/>
              <p:nvPr/>
            </p:nvSpPr>
            <p:spPr>
              <a:xfrm>
                <a:off x="4793809" y="907015"/>
                <a:ext cx="203004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2D23F1-85E6-FC67-2505-0228183C6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9" y="907015"/>
                <a:ext cx="203004" cy="310598"/>
              </a:xfrm>
              <a:prstGeom prst="rect">
                <a:avLst/>
              </a:prstGeom>
              <a:blipFill>
                <a:blip r:embed="rId2"/>
                <a:stretch>
                  <a:fillRect l="-26471" t="-45098" r="-970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4E217E-5940-C393-C479-E3B5BC8399A4}"/>
              </a:ext>
            </a:extLst>
          </p:cNvPr>
          <p:cNvCxnSpPr>
            <a:cxnSpLocks/>
          </p:cNvCxnSpPr>
          <p:nvPr/>
        </p:nvCxnSpPr>
        <p:spPr>
          <a:xfrm>
            <a:off x="4971680" y="1536728"/>
            <a:ext cx="292025" cy="466564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97A072-8BAD-1BEB-6877-401E9E6643D3}"/>
                  </a:ext>
                </a:extLst>
              </p:cNvPr>
              <p:cNvSpPr txBox="1"/>
              <p:nvPr/>
            </p:nvSpPr>
            <p:spPr>
              <a:xfrm>
                <a:off x="5047723" y="1416988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97A072-8BAD-1BEB-6877-401E9E66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723" y="1416988"/>
                <a:ext cx="212238" cy="215444"/>
              </a:xfrm>
              <a:prstGeom prst="rect">
                <a:avLst/>
              </a:prstGeom>
              <a:blipFill>
                <a:blip r:embed="rId3"/>
                <a:stretch>
                  <a:fillRect l="-20000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1D6E64-D82A-07BB-12F7-FA78CF40FA19}"/>
              </a:ext>
            </a:extLst>
          </p:cNvPr>
          <p:cNvCxnSpPr>
            <a:cxnSpLocks/>
          </p:cNvCxnSpPr>
          <p:nvPr/>
        </p:nvCxnSpPr>
        <p:spPr>
          <a:xfrm flipH="1">
            <a:off x="5358680" y="1625080"/>
            <a:ext cx="170070" cy="38228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B3BD3CBB-7315-E934-510A-E9DED505941B}"/>
              </a:ext>
            </a:extLst>
          </p:cNvPr>
          <p:cNvCxnSpPr>
            <a:cxnSpLocks/>
          </p:cNvCxnSpPr>
          <p:nvPr/>
        </p:nvCxnSpPr>
        <p:spPr>
          <a:xfrm flipV="1">
            <a:off x="4764156" y="2086481"/>
            <a:ext cx="467984" cy="693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B7D5EF7B-48B2-474F-BF6A-84C022CAF1B4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5313852" y="1632432"/>
            <a:ext cx="14080" cy="351371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7AAEA1FD-70A2-D45C-EFAD-8552134BD993}"/>
                  </a:ext>
                </a:extLst>
              </p:cNvPr>
              <p:cNvSpPr txBox="1"/>
              <p:nvPr/>
            </p:nvSpPr>
            <p:spPr>
              <a:xfrm>
                <a:off x="5577217" y="1574211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7AAEA1FD-70A2-D45C-EFAD-8552134BD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217" y="1574211"/>
                <a:ext cx="212238" cy="215444"/>
              </a:xfrm>
              <a:prstGeom prst="rect">
                <a:avLst/>
              </a:prstGeom>
              <a:blipFill>
                <a:blip r:embed="rId4"/>
                <a:stretch>
                  <a:fillRect l="-20000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43B62ADB-251B-BC95-CFAE-57DFE0F57E3E}"/>
              </a:ext>
            </a:extLst>
          </p:cNvPr>
          <p:cNvCxnSpPr>
            <a:cxnSpLocks/>
          </p:cNvCxnSpPr>
          <p:nvPr/>
        </p:nvCxnSpPr>
        <p:spPr>
          <a:xfrm>
            <a:off x="4944819" y="1878982"/>
            <a:ext cx="289502" cy="166913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45EB6D6-8EBC-208D-B8C5-1BAB8044AEBC}"/>
              </a:ext>
            </a:extLst>
          </p:cNvPr>
          <p:cNvSpPr/>
          <p:nvPr/>
        </p:nvSpPr>
        <p:spPr>
          <a:xfrm>
            <a:off x="5223664" y="1983803"/>
            <a:ext cx="208535" cy="2085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3BDDBCDD-BF80-5FF3-1777-F90B7241FC16}"/>
              </a:ext>
            </a:extLst>
          </p:cNvPr>
          <p:cNvCxnSpPr>
            <a:cxnSpLocks/>
          </p:cNvCxnSpPr>
          <p:nvPr/>
        </p:nvCxnSpPr>
        <p:spPr>
          <a:xfrm>
            <a:off x="4850927" y="1344790"/>
            <a:ext cx="127370" cy="197070"/>
          </a:xfrm>
          <a:prstGeom prst="line">
            <a:avLst/>
          </a:prstGeom>
          <a:ln w="25400">
            <a:solidFill>
              <a:srgbClr val="7030A0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02A3B457-C88A-CF80-AEB6-91FC9E8FCA5E}"/>
                  </a:ext>
                </a:extLst>
              </p:cNvPr>
              <p:cNvSpPr txBox="1"/>
              <p:nvPr/>
            </p:nvSpPr>
            <p:spPr>
              <a:xfrm>
                <a:off x="6304564" y="1830470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02A3B457-C88A-CF80-AEB6-91FC9E8F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564" y="1830470"/>
                <a:ext cx="212238" cy="215444"/>
              </a:xfrm>
              <a:prstGeom prst="rect">
                <a:avLst/>
              </a:prstGeom>
              <a:blipFill>
                <a:blip r:embed="rId4"/>
                <a:stretch>
                  <a:fillRect l="-20000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97572E4A-F69A-D6D6-93CE-5DA6B7B2ACDB}"/>
              </a:ext>
            </a:extLst>
          </p:cNvPr>
          <p:cNvCxnSpPr>
            <a:cxnSpLocks/>
          </p:cNvCxnSpPr>
          <p:nvPr/>
        </p:nvCxnSpPr>
        <p:spPr>
          <a:xfrm flipH="1">
            <a:off x="4616179" y="2773883"/>
            <a:ext cx="305432" cy="558788"/>
          </a:xfrm>
          <a:prstGeom prst="line">
            <a:avLst/>
          </a:prstGeom>
          <a:ln w="34925">
            <a:solidFill>
              <a:schemeClr val="accent6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TextBox 1092">
                <a:extLst>
                  <a:ext uri="{FF2B5EF4-FFF2-40B4-BE49-F238E27FC236}">
                    <a16:creationId xmlns:a16="http://schemas.microsoft.com/office/drawing/2014/main" id="{D2B4A928-3187-FF37-D990-F8008275EB69}"/>
                  </a:ext>
                </a:extLst>
              </p:cNvPr>
              <p:cNvSpPr txBox="1"/>
              <p:nvPr/>
            </p:nvSpPr>
            <p:spPr>
              <a:xfrm>
                <a:off x="4623418" y="2676830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3" name="TextBox 1092">
                <a:extLst>
                  <a:ext uri="{FF2B5EF4-FFF2-40B4-BE49-F238E27FC236}">
                    <a16:creationId xmlns:a16="http://schemas.microsoft.com/office/drawing/2014/main" id="{D2B4A928-3187-FF37-D990-F8008275E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418" y="2676830"/>
                <a:ext cx="212238" cy="215444"/>
              </a:xfrm>
              <a:prstGeom prst="rect">
                <a:avLst/>
              </a:prstGeom>
              <a:blipFill>
                <a:blip r:embed="rId4"/>
                <a:stretch>
                  <a:fillRect l="-20000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544484AB-B56C-C43C-F203-A38679A0ED7C}"/>
              </a:ext>
            </a:extLst>
          </p:cNvPr>
          <p:cNvCxnSpPr>
            <a:cxnSpLocks/>
          </p:cNvCxnSpPr>
          <p:nvPr/>
        </p:nvCxnSpPr>
        <p:spPr>
          <a:xfrm>
            <a:off x="5791956" y="2872795"/>
            <a:ext cx="292025" cy="46656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90E3F7AE-B7B6-9A7C-FF90-FAF659DD8E95}"/>
                  </a:ext>
                </a:extLst>
              </p:cNvPr>
              <p:cNvSpPr txBox="1"/>
              <p:nvPr/>
            </p:nvSpPr>
            <p:spPr>
              <a:xfrm>
                <a:off x="4795957" y="1862869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90E3F7AE-B7B6-9A7C-FF90-FAF659DD8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57" y="1862869"/>
                <a:ext cx="212238" cy="215444"/>
              </a:xfrm>
              <a:prstGeom prst="rect">
                <a:avLst/>
              </a:prstGeom>
              <a:blipFill>
                <a:blip r:embed="rId5"/>
                <a:stretch>
                  <a:fillRect l="-20000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2408B51F-5A82-BAA8-7E7D-D9473C0F4718}"/>
                  </a:ext>
                </a:extLst>
              </p:cNvPr>
              <p:cNvSpPr txBox="1"/>
              <p:nvPr/>
            </p:nvSpPr>
            <p:spPr>
              <a:xfrm>
                <a:off x="5952648" y="2890633"/>
                <a:ext cx="212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2408B51F-5A82-BAA8-7E7D-D9473C0F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648" y="2890633"/>
                <a:ext cx="212238" cy="215444"/>
              </a:xfrm>
              <a:prstGeom prst="rect">
                <a:avLst/>
              </a:prstGeom>
              <a:blipFill>
                <a:blip r:embed="rId6"/>
                <a:stretch>
                  <a:fillRect l="-20000" r="-5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100666-C727-74F3-4FF8-04C0B1037C7E}"/>
                  </a:ext>
                </a:extLst>
              </p:cNvPr>
              <p:cNvSpPr txBox="1"/>
              <p:nvPr/>
            </p:nvSpPr>
            <p:spPr>
              <a:xfrm>
                <a:off x="5103715" y="3806842"/>
                <a:ext cx="212238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100666-C727-74F3-4FF8-04C0B103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715" y="3806842"/>
                <a:ext cx="212238" cy="401905"/>
              </a:xfrm>
              <a:prstGeom prst="rect">
                <a:avLst/>
              </a:prstGeom>
              <a:blipFill>
                <a:blip r:embed="rId7"/>
                <a:stretch>
                  <a:fillRect l="-20000" r="-5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63642-63EC-CE5B-BCE6-0DA4E5FE7AEB}"/>
                  </a:ext>
                </a:extLst>
              </p:cNvPr>
              <p:cNvSpPr txBox="1"/>
              <p:nvPr/>
            </p:nvSpPr>
            <p:spPr>
              <a:xfrm rot="404495">
                <a:off x="7029341" y="2887697"/>
                <a:ext cx="3997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63642-63EC-CE5B-BCE6-0DA4E5FE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04495">
                <a:off x="7029341" y="2887697"/>
                <a:ext cx="399789" cy="215444"/>
              </a:xfrm>
              <a:prstGeom prst="rect">
                <a:avLst/>
              </a:prstGeom>
              <a:blipFill>
                <a:blip r:embed="rId8"/>
                <a:stretch>
                  <a:fillRect l="-10000" r="-8571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C4D8AB-CB19-22B3-F268-EA86BD141251}"/>
                  </a:ext>
                </a:extLst>
              </p:cNvPr>
              <p:cNvSpPr txBox="1"/>
              <p:nvPr/>
            </p:nvSpPr>
            <p:spPr>
              <a:xfrm>
                <a:off x="6663998" y="4069331"/>
                <a:ext cx="3997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C4D8AB-CB19-22B3-F268-EA86BD14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98" y="4069331"/>
                <a:ext cx="399789" cy="215444"/>
              </a:xfrm>
              <a:prstGeom prst="rect">
                <a:avLst/>
              </a:prstGeom>
              <a:blipFill>
                <a:blip r:embed="rId9"/>
                <a:stretch>
                  <a:fillRect l="-10606" r="-9091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A2998B-0C1B-1EC5-7C4B-764F2F59166D}"/>
                  </a:ext>
                </a:extLst>
              </p:cNvPr>
              <p:cNvSpPr txBox="1"/>
              <p:nvPr/>
            </p:nvSpPr>
            <p:spPr>
              <a:xfrm>
                <a:off x="4906386" y="2355586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A2998B-0C1B-1EC5-7C4B-764F2F59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86" y="2355586"/>
                <a:ext cx="143821" cy="215444"/>
              </a:xfrm>
              <a:prstGeom prst="rect">
                <a:avLst/>
              </a:prstGeom>
              <a:blipFill>
                <a:blip r:embed="rId10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1DC834-88F4-026D-0D33-EA38E39FF722}"/>
                  </a:ext>
                </a:extLst>
              </p:cNvPr>
              <p:cNvSpPr txBox="1"/>
              <p:nvPr/>
            </p:nvSpPr>
            <p:spPr>
              <a:xfrm>
                <a:off x="5130415" y="3222971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1DC834-88F4-026D-0D33-EA38E39FF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415" y="3222971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0EEFDA-2A19-903B-C9C0-632A54430B3F}"/>
                  </a:ext>
                </a:extLst>
              </p:cNvPr>
              <p:cNvSpPr txBox="1"/>
              <p:nvPr/>
            </p:nvSpPr>
            <p:spPr>
              <a:xfrm>
                <a:off x="5658610" y="2470646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0EEFDA-2A19-903B-C9C0-632A54430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610" y="2470646"/>
                <a:ext cx="143821" cy="215444"/>
              </a:xfrm>
              <a:prstGeom prst="rect">
                <a:avLst/>
              </a:prstGeom>
              <a:blipFill>
                <a:blip r:embed="rId12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5FACED-F243-1C01-F82A-086865760800}"/>
                  </a:ext>
                </a:extLst>
              </p:cNvPr>
              <p:cNvSpPr txBox="1"/>
              <p:nvPr/>
            </p:nvSpPr>
            <p:spPr>
              <a:xfrm>
                <a:off x="5949570" y="1866050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5FACED-F243-1C01-F82A-086865760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570" y="1866050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0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F2A9DE-DBE0-3816-6A9D-FE0596491F75}"/>
                  </a:ext>
                </a:extLst>
              </p:cNvPr>
              <p:cNvSpPr txBox="1"/>
              <p:nvPr/>
            </p:nvSpPr>
            <p:spPr>
              <a:xfrm>
                <a:off x="6424236" y="2442166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F2A9DE-DBE0-3816-6A9D-FE0596491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36" y="2442166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A65AD6-675C-001F-B083-7213E7C5274F}"/>
                  </a:ext>
                </a:extLst>
              </p:cNvPr>
              <p:cNvSpPr txBox="1"/>
              <p:nvPr/>
            </p:nvSpPr>
            <p:spPr>
              <a:xfrm>
                <a:off x="7298164" y="2549888"/>
                <a:ext cx="14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A65AD6-675C-001F-B083-7213E7C5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64" y="2549888"/>
                <a:ext cx="143821" cy="215444"/>
              </a:xfrm>
              <a:prstGeom prst="rect">
                <a:avLst/>
              </a:prstGeom>
              <a:blipFill>
                <a:blip r:embed="rId12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5DAC13-3E85-95FD-DDE0-BDA827754BE2}"/>
                  </a:ext>
                </a:extLst>
              </p:cNvPr>
              <p:cNvSpPr txBox="1"/>
              <p:nvPr/>
            </p:nvSpPr>
            <p:spPr>
              <a:xfrm>
                <a:off x="6838619" y="3222971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5DAC13-3E85-95FD-DDE0-BDA827754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619" y="3222971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50F70F-FE38-3553-EFC6-394A2C118515}"/>
                  </a:ext>
                </a:extLst>
              </p:cNvPr>
              <p:cNvSpPr txBox="1"/>
              <p:nvPr/>
            </p:nvSpPr>
            <p:spPr>
              <a:xfrm>
                <a:off x="7323274" y="4039346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50F70F-FE38-3553-EFC6-394A2C118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74" y="4039346"/>
                <a:ext cx="143821" cy="215444"/>
              </a:xfrm>
              <a:prstGeom prst="rect">
                <a:avLst/>
              </a:prstGeom>
              <a:blipFill>
                <a:blip r:embed="rId13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A57AD-E551-F175-609C-9C4DE61669AA}"/>
                  </a:ext>
                </a:extLst>
              </p:cNvPr>
              <p:cNvSpPr txBox="1"/>
              <p:nvPr/>
            </p:nvSpPr>
            <p:spPr>
              <a:xfrm>
                <a:off x="6129578" y="4724498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A57AD-E551-F175-609C-9C4DE6166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578" y="4724498"/>
                <a:ext cx="143821" cy="215444"/>
              </a:xfrm>
              <a:prstGeom prst="rect">
                <a:avLst/>
              </a:prstGeom>
              <a:blipFill>
                <a:blip r:embed="rId11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37106C-9BAB-9332-EDD7-88A3232366E7}"/>
                  </a:ext>
                </a:extLst>
              </p:cNvPr>
              <p:cNvSpPr txBox="1"/>
              <p:nvPr/>
            </p:nvSpPr>
            <p:spPr>
              <a:xfrm>
                <a:off x="4807749" y="3981770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37106C-9BAB-9332-EDD7-88A323236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749" y="3981770"/>
                <a:ext cx="143821" cy="215444"/>
              </a:xfrm>
              <a:prstGeom prst="rect">
                <a:avLst/>
              </a:prstGeom>
              <a:blipFill>
                <a:blip r:embed="rId10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25A1E-4DCD-5A54-426D-E003DA86A6EA}"/>
                  </a:ext>
                </a:extLst>
              </p:cNvPr>
              <p:cNvSpPr txBox="1"/>
              <p:nvPr/>
            </p:nvSpPr>
            <p:spPr>
              <a:xfrm>
                <a:off x="5670774" y="3815930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25A1E-4DCD-5A54-426D-E003DA86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774" y="3815930"/>
                <a:ext cx="143821" cy="215444"/>
              </a:xfrm>
              <a:prstGeom prst="rect">
                <a:avLst/>
              </a:prstGeom>
              <a:blipFill>
                <a:blip r:embed="rId13"/>
                <a:stretch>
                  <a:fillRect l="-166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F7449F-BC55-42D3-1A57-A66CD36BBD81}"/>
                  </a:ext>
                </a:extLst>
              </p:cNvPr>
              <p:cNvSpPr txBox="1"/>
              <p:nvPr/>
            </p:nvSpPr>
            <p:spPr>
              <a:xfrm>
                <a:off x="6508358" y="3847955"/>
                <a:ext cx="1438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F7449F-BC55-42D3-1A57-A66CD36BB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58" y="3847955"/>
                <a:ext cx="143821" cy="215444"/>
              </a:xfrm>
              <a:prstGeom prst="rect">
                <a:avLst/>
              </a:prstGeom>
              <a:blipFill>
                <a:blip r:embed="rId10"/>
                <a:stretch>
                  <a:fillRect l="-21739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621B70-F2D6-BF38-FD9B-6E4CF3F065AC}"/>
                  </a:ext>
                </a:extLst>
              </p:cNvPr>
              <p:cNvSpPr txBox="1"/>
              <p:nvPr/>
            </p:nvSpPr>
            <p:spPr>
              <a:xfrm rot="16200000">
                <a:off x="5036667" y="2897004"/>
                <a:ext cx="399789" cy="206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621B70-F2D6-BF38-FD9B-6E4CF3F0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36667" y="2897004"/>
                <a:ext cx="399789" cy="206403"/>
              </a:xfrm>
              <a:prstGeom prst="rect">
                <a:avLst/>
              </a:prstGeom>
              <a:blipFill>
                <a:blip r:embed="rId14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4900BF-0ED9-8AF4-863D-6D76B6ABC530}"/>
                  </a:ext>
                </a:extLst>
              </p:cNvPr>
              <p:cNvSpPr txBox="1"/>
              <p:nvPr/>
            </p:nvSpPr>
            <p:spPr>
              <a:xfrm rot="1887891">
                <a:off x="5808289" y="2265463"/>
                <a:ext cx="399789" cy="206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4900BF-0ED9-8AF4-863D-6D76B6AB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7891">
                <a:off x="5808289" y="2265463"/>
                <a:ext cx="399789" cy="2064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49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D570F1-D367-C51A-C980-50DC8E21B9FD}"/>
              </a:ext>
            </a:extLst>
          </p:cNvPr>
          <p:cNvCxnSpPr>
            <a:cxnSpLocks/>
          </p:cNvCxnSpPr>
          <p:nvPr/>
        </p:nvCxnSpPr>
        <p:spPr>
          <a:xfrm>
            <a:off x="2018166" y="2453237"/>
            <a:ext cx="457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489BB6-86CF-98E7-BDCE-EAFE5EA077C4}"/>
              </a:ext>
            </a:extLst>
          </p:cNvPr>
          <p:cNvCxnSpPr>
            <a:cxnSpLocks/>
          </p:cNvCxnSpPr>
          <p:nvPr/>
        </p:nvCxnSpPr>
        <p:spPr>
          <a:xfrm>
            <a:off x="2022400" y="2444242"/>
            <a:ext cx="0" cy="494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31C6E-A88A-3A2C-4DCF-40E50E013035}"/>
              </a:ext>
            </a:extLst>
          </p:cNvPr>
          <p:cNvCxnSpPr>
            <a:cxnSpLocks/>
          </p:cNvCxnSpPr>
          <p:nvPr/>
        </p:nvCxnSpPr>
        <p:spPr>
          <a:xfrm>
            <a:off x="2475366" y="2363282"/>
            <a:ext cx="0" cy="99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362B6-8F12-6AA9-1142-EAFD18E1494B}"/>
              </a:ext>
            </a:extLst>
          </p:cNvPr>
          <p:cNvCxnSpPr>
            <a:cxnSpLocks/>
          </p:cNvCxnSpPr>
          <p:nvPr/>
        </p:nvCxnSpPr>
        <p:spPr>
          <a:xfrm>
            <a:off x="2739950" y="2468054"/>
            <a:ext cx="0" cy="6683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3836B9-DBA4-C9F3-DDCE-536D482C72D1}"/>
              </a:ext>
            </a:extLst>
          </p:cNvPr>
          <p:cNvCxnSpPr>
            <a:cxnSpLocks/>
          </p:cNvCxnSpPr>
          <p:nvPr/>
        </p:nvCxnSpPr>
        <p:spPr>
          <a:xfrm>
            <a:off x="2647875" y="3149091"/>
            <a:ext cx="18415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CCFF7F-6042-567A-1E89-E4146BB83C5A}"/>
              </a:ext>
            </a:extLst>
          </p:cNvPr>
          <p:cNvCxnSpPr>
            <a:cxnSpLocks/>
          </p:cNvCxnSpPr>
          <p:nvPr/>
        </p:nvCxnSpPr>
        <p:spPr>
          <a:xfrm>
            <a:off x="2502362" y="3211003"/>
            <a:ext cx="5355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AC80D6-18C2-B073-0B2D-3E42D22B965B}"/>
              </a:ext>
            </a:extLst>
          </p:cNvPr>
          <p:cNvCxnSpPr>
            <a:cxnSpLocks/>
          </p:cNvCxnSpPr>
          <p:nvPr/>
        </p:nvCxnSpPr>
        <p:spPr>
          <a:xfrm>
            <a:off x="2739950" y="3211003"/>
            <a:ext cx="0" cy="668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CEB82C-595F-2B30-EDA2-A17ADDF0B676}"/>
              </a:ext>
            </a:extLst>
          </p:cNvPr>
          <p:cNvCxnSpPr>
            <a:cxnSpLocks/>
          </p:cNvCxnSpPr>
          <p:nvPr/>
        </p:nvCxnSpPr>
        <p:spPr>
          <a:xfrm>
            <a:off x="2018166" y="3886884"/>
            <a:ext cx="14454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B151F4-1B98-0B94-76A2-78F367253F69}"/>
              </a:ext>
            </a:extLst>
          </p:cNvPr>
          <p:cNvCxnSpPr>
            <a:cxnSpLocks/>
          </p:cNvCxnSpPr>
          <p:nvPr/>
        </p:nvCxnSpPr>
        <p:spPr>
          <a:xfrm>
            <a:off x="3464378" y="3427567"/>
            <a:ext cx="0" cy="4697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9E22B5-DEA9-9A31-F668-C5F0FF2DDCC0}"/>
              </a:ext>
            </a:extLst>
          </p:cNvPr>
          <p:cNvCxnSpPr>
            <a:cxnSpLocks/>
          </p:cNvCxnSpPr>
          <p:nvPr/>
        </p:nvCxnSpPr>
        <p:spPr>
          <a:xfrm>
            <a:off x="2016049" y="3445271"/>
            <a:ext cx="0" cy="45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4A4A3-324E-57C0-4746-489094D2F36C}"/>
              </a:ext>
            </a:extLst>
          </p:cNvPr>
          <p:cNvCxnSpPr>
            <a:cxnSpLocks/>
          </p:cNvCxnSpPr>
          <p:nvPr/>
        </p:nvCxnSpPr>
        <p:spPr>
          <a:xfrm>
            <a:off x="3464378" y="2453237"/>
            <a:ext cx="0" cy="45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F95039-33A9-DE8F-1670-37E25D2F8A8D}"/>
              </a:ext>
            </a:extLst>
          </p:cNvPr>
          <p:cNvCxnSpPr>
            <a:cxnSpLocks/>
          </p:cNvCxnSpPr>
          <p:nvPr/>
        </p:nvCxnSpPr>
        <p:spPr>
          <a:xfrm>
            <a:off x="3016706" y="2453236"/>
            <a:ext cx="457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543B7C-0E9F-3C33-0D17-C52FE44F9872}"/>
              </a:ext>
            </a:extLst>
          </p:cNvPr>
          <p:cNvCxnSpPr>
            <a:cxnSpLocks/>
          </p:cNvCxnSpPr>
          <p:nvPr/>
        </p:nvCxnSpPr>
        <p:spPr>
          <a:xfrm>
            <a:off x="3008770" y="2361163"/>
            <a:ext cx="0" cy="99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E7AE118-E573-E11B-EF94-95ACA75764BE}"/>
              </a:ext>
            </a:extLst>
          </p:cNvPr>
          <p:cNvSpPr/>
          <p:nvPr/>
        </p:nvSpPr>
        <p:spPr>
          <a:xfrm>
            <a:off x="3362782" y="2916017"/>
            <a:ext cx="201610" cy="50350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CC025-39EE-AE5F-AB41-51BD154BF5CC}"/>
              </a:ext>
            </a:extLst>
          </p:cNvPr>
          <p:cNvSpPr/>
          <p:nvPr/>
        </p:nvSpPr>
        <p:spPr>
          <a:xfrm>
            <a:off x="1932445" y="2932534"/>
            <a:ext cx="201610" cy="50350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13C01C-214A-7FC4-832A-1F6B18402346}"/>
              </a:ext>
            </a:extLst>
          </p:cNvPr>
          <p:cNvCxnSpPr>
            <a:cxnSpLocks/>
          </p:cNvCxnSpPr>
          <p:nvPr/>
        </p:nvCxnSpPr>
        <p:spPr>
          <a:xfrm flipV="1">
            <a:off x="2764290" y="2135737"/>
            <a:ext cx="261938" cy="252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0FC5CE8-1F1B-8E6F-7B86-FE0540DFB817}"/>
              </a:ext>
            </a:extLst>
          </p:cNvPr>
          <p:cNvSpPr/>
          <p:nvPr/>
        </p:nvSpPr>
        <p:spPr>
          <a:xfrm>
            <a:off x="2697618" y="2381496"/>
            <a:ext cx="80960" cy="794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9C9EECF-A551-CBAD-453A-64A47D6F9505}"/>
              </a:ext>
            </a:extLst>
          </p:cNvPr>
          <p:cNvSpPr/>
          <p:nvPr/>
        </p:nvSpPr>
        <p:spPr>
          <a:xfrm>
            <a:off x="2979407" y="2307100"/>
            <a:ext cx="58471" cy="5737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6CDA79-604D-EC88-8721-10A0419D2FF2}"/>
              </a:ext>
            </a:extLst>
          </p:cNvPr>
          <p:cNvSpPr/>
          <p:nvPr/>
        </p:nvSpPr>
        <p:spPr>
          <a:xfrm>
            <a:off x="2446130" y="2305379"/>
            <a:ext cx="58471" cy="5737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4C679C-3C2A-5ED4-49D0-7B6FBD65F869}"/>
              </a:ext>
            </a:extLst>
          </p:cNvPr>
          <p:cNvCxnSpPr>
            <a:cxnSpLocks/>
          </p:cNvCxnSpPr>
          <p:nvPr/>
        </p:nvCxnSpPr>
        <p:spPr>
          <a:xfrm>
            <a:off x="2975040" y="2295218"/>
            <a:ext cx="67204" cy="794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926B103-812E-9A06-A469-43AD53062742}"/>
              </a:ext>
            </a:extLst>
          </p:cNvPr>
          <p:cNvCxnSpPr>
            <a:cxnSpLocks/>
          </p:cNvCxnSpPr>
          <p:nvPr/>
        </p:nvCxnSpPr>
        <p:spPr>
          <a:xfrm>
            <a:off x="2441763" y="2295218"/>
            <a:ext cx="67204" cy="794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4F8E60-2FBF-D8C6-5B35-90B4F69936D0}"/>
              </a:ext>
            </a:extLst>
          </p:cNvPr>
          <p:cNvCxnSpPr>
            <a:cxnSpLocks/>
          </p:cNvCxnSpPr>
          <p:nvPr/>
        </p:nvCxnSpPr>
        <p:spPr>
          <a:xfrm flipV="1">
            <a:off x="3463587" y="3615217"/>
            <a:ext cx="0" cy="19462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49621888-7587-6D99-B041-39804CD4BD8F}"/>
              </a:ext>
            </a:extLst>
          </p:cNvPr>
          <p:cNvSpPr/>
          <p:nvPr/>
        </p:nvSpPr>
        <p:spPr>
          <a:xfrm>
            <a:off x="2715238" y="3861138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A254E0-06D0-EA6A-0D5A-5F4C62567F45}"/>
              </a:ext>
            </a:extLst>
          </p:cNvPr>
          <p:cNvCxnSpPr>
            <a:cxnSpLocks/>
          </p:cNvCxnSpPr>
          <p:nvPr/>
        </p:nvCxnSpPr>
        <p:spPr>
          <a:xfrm flipV="1">
            <a:off x="2016049" y="3638574"/>
            <a:ext cx="0" cy="19462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EB1F646-77F1-C137-4E0C-E358E1ED1B18}"/>
              </a:ext>
            </a:extLst>
          </p:cNvPr>
          <p:cNvCxnSpPr>
            <a:cxnSpLocks/>
          </p:cNvCxnSpPr>
          <p:nvPr/>
        </p:nvCxnSpPr>
        <p:spPr>
          <a:xfrm>
            <a:off x="2738098" y="3427567"/>
            <a:ext cx="0" cy="23263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976C964-8C10-028E-0C13-5CC47FAB61D4}"/>
                  </a:ext>
                </a:extLst>
              </p:cNvPr>
              <p:cNvSpPr txBox="1"/>
              <p:nvPr/>
            </p:nvSpPr>
            <p:spPr>
              <a:xfrm>
                <a:off x="1628501" y="3025980"/>
                <a:ext cx="2647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976C964-8C10-028E-0C13-5CC47FAB6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01" y="3025980"/>
                <a:ext cx="264751" cy="246221"/>
              </a:xfrm>
              <a:prstGeom prst="rect">
                <a:avLst/>
              </a:prstGeom>
              <a:blipFill>
                <a:blip r:embed="rId2"/>
                <a:stretch>
                  <a:fillRect l="-15909" r="-2273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5119BCF-D681-210E-8297-AF098A4FDFBB}"/>
                  </a:ext>
                </a:extLst>
              </p:cNvPr>
              <p:cNvSpPr txBox="1"/>
              <p:nvPr/>
            </p:nvSpPr>
            <p:spPr>
              <a:xfrm>
                <a:off x="1757876" y="3548341"/>
                <a:ext cx="2033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5119BCF-D681-210E-8297-AF098A4FD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876" y="3548341"/>
                <a:ext cx="203389" cy="246221"/>
              </a:xfrm>
              <a:prstGeom prst="rect">
                <a:avLst/>
              </a:prstGeom>
              <a:blipFill>
                <a:blip r:embed="rId3"/>
                <a:stretch>
                  <a:fillRect l="-20588" r="-588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4DC451F-3FE3-20C7-9CDE-584A41716448}"/>
                  </a:ext>
                </a:extLst>
              </p:cNvPr>
              <p:cNvSpPr txBox="1"/>
              <p:nvPr/>
            </p:nvSpPr>
            <p:spPr>
              <a:xfrm>
                <a:off x="3531642" y="3590538"/>
                <a:ext cx="2081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4DC451F-3FE3-20C7-9CDE-584A4171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642" y="3590538"/>
                <a:ext cx="208134" cy="246221"/>
              </a:xfrm>
              <a:prstGeom prst="rect">
                <a:avLst/>
              </a:prstGeom>
              <a:blipFill>
                <a:blip r:embed="rId4"/>
                <a:stretch>
                  <a:fillRect l="-20588" r="-88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78DA8F-C99B-728F-4FBD-A2C52EA44547}"/>
                  </a:ext>
                </a:extLst>
              </p:cNvPr>
              <p:cNvSpPr txBox="1"/>
              <p:nvPr/>
            </p:nvSpPr>
            <p:spPr>
              <a:xfrm>
                <a:off x="3607400" y="3087892"/>
                <a:ext cx="269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78DA8F-C99B-728F-4FBD-A2C52EA4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00" y="3087892"/>
                <a:ext cx="269496" cy="246221"/>
              </a:xfrm>
              <a:prstGeom prst="rect">
                <a:avLst/>
              </a:prstGeom>
              <a:blipFill>
                <a:blip r:embed="rId5"/>
                <a:stretch>
                  <a:fillRect l="-18182" r="-454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9AC61E-AFE2-DD3E-91B8-4404692CABC9}"/>
                  </a:ext>
                </a:extLst>
              </p:cNvPr>
              <p:cNvSpPr txBox="1"/>
              <p:nvPr/>
            </p:nvSpPr>
            <p:spPr>
              <a:xfrm>
                <a:off x="2832551" y="3213556"/>
                <a:ext cx="1290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9AC61E-AFE2-DD3E-91B8-4404692CA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51" y="3213556"/>
                <a:ext cx="129010" cy="215444"/>
              </a:xfrm>
              <a:prstGeom prst="rect">
                <a:avLst/>
              </a:prstGeom>
              <a:blipFill>
                <a:blip r:embed="rId6"/>
                <a:stretch>
                  <a:fillRect l="-23810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F11EDE-9079-7F0A-5FB3-07646A8432CB}"/>
                  </a:ext>
                </a:extLst>
              </p:cNvPr>
              <p:cNvSpPr txBox="1"/>
              <p:nvPr/>
            </p:nvSpPr>
            <p:spPr>
              <a:xfrm>
                <a:off x="2527649" y="3213556"/>
                <a:ext cx="1202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F11EDE-9079-7F0A-5FB3-07646A84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49" y="3213556"/>
                <a:ext cx="120226" cy="215444"/>
              </a:xfrm>
              <a:prstGeom prst="rect">
                <a:avLst/>
              </a:prstGeom>
              <a:blipFill>
                <a:blip r:embed="rId7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C0D5D35-9B9B-286A-C7FB-B9A27C7429BD}"/>
              </a:ext>
            </a:extLst>
          </p:cNvPr>
          <p:cNvGrpSpPr/>
          <p:nvPr/>
        </p:nvGrpSpPr>
        <p:grpSpPr>
          <a:xfrm rot="16200000" flipH="1">
            <a:off x="7048560" y="1325820"/>
            <a:ext cx="61912" cy="535516"/>
            <a:chOff x="7463379" y="2758906"/>
            <a:chExt cx="61912" cy="5355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AE271E9-1FB3-B1B6-16E3-F463942217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3C5AEF6-BA69-CBD5-E941-65058EB6958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FBC83E-44E7-43F6-1F96-40AEE513EE6D}"/>
              </a:ext>
            </a:extLst>
          </p:cNvPr>
          <p:cNvCxnSpPr>
            <a:cxnSpLocks/>
          </p:cNvCxnSpPr>
          <p:nvPr/>
        </p:nvCxnSpPr>
        <p:spPr>
          <a:xfrm>
            <a:off x="7088505" y="2041203"/>
            <a:ext cx="1137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249A1C-F41C-C221-D86C-320C3EDEAD3C}"/>
              </a:ext>
            </a:extLst>
          </p:cNvPr>
          <p:cNvCxnSpPr>
            <a:cxnSpLocks/>
          </p:cNvCxnSpPr>
          <p:nvPr/>
        </p:nvCxnSpPr>
        <p:spPr>
          <a:xfrm flipV="1">
            <a:off x="7096380" y="1150717"/>
            <a:ext cx="0" cy="399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39382C-352E-9790-561E-7227E787032C}"/>
                  </a:ext>
                </a:extLst>
              </p:cNvPr>
              <p:cNvSpPr txBox="1"/>
              <p:nvPr/>
            </p:nvSpPr>
            <p:spPr>
              <a:xfrm>
                <a:off x="8067869" y="1359430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39382C-352E-9790-561E-7227E7870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869" y="1359430"/>
                <a:ext cx="121707" cy="215444"/>
              </a:xfrm>
              <a:prstGeom prst="rect">
                <a:avLst/>
              </a:prstGeom>
              <a:blipFill>
                <a:blip r:embed="rId8"/>
                <a:stretch>
                  <a:fillRect l="-20000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FC782DD-CA51-18BC-105B-A3FBF58336E2}"/>
              </a:ext>
            </a:extLst>
          </p:cNvPr>
          <p:cNvGrpSpPr/>
          <p:nvPr/>
        </p:nvGrpSpPr>
        <p:grpSpPr>
          <a:xfrm rot="5400000" flipH="1">
            <a:off x="8220322" y="1324703"/>
            <a:ext cx="61912" cy="535516"/>
            <a:chOff x="7463379" y="2758906"/>
            <a:chExt cx="61912" cy="53551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16F265-1F29-F38C-D65D-BBE4A222A1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2AA8687-BE22-ADA1-179B-FA87298233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CA8EB3-6781-E73D-9A9C-A9F98B784ED3}"/>
              </a:ext>
            </a:extLst>
          </p:cNvPr>
          <p:cNvGrpSpPr/>
          <p:nvPr/>
        </p:nvGrpSpPr>
        <p:grpSpPr>
          <a:xfrm flipH="1">
            <a:off x="7937697" y="868679"/>
            <a:ext cx="61912" cy="535516"/>
            <a:chOff x="7463379" y="2758906"/>
            <a:chExt cx="61912" cy="53551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600441-95F1-57AA-1517-212E9675A8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2F776E-8694-FB89-7604-5ADC027726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F027D4-504F-625E-9C4B-CF65CCD64AA8}"/>
              </a:ext>
            </a:extLst>
          </p:cNvPr>
          <p:cNvCxnSpPr>
            <a:cxnSpLocks/>
          </p:cNvCxnSpPr>
          <p:nvPr/>
        </p:nvCxnSpPr>
        <p:spPr>
          <a:xfrm>
            <a:off x="7088505" y="1155140"/>
            <a:ext cx="8403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8CACEC-9945-6E70-B655-AF0359C69144}"/>
              </a:ext>
            </a:extLst>
          </p:cNvPr>
          <p:cNvCxnSpPr>
            <a:cxnSpLocks/>
          </p:cNvCxnSpPr>
          <p:nvPr/>
        </p:nvCxnSpPr>
        <p:spPr>
          <a:xfrm>
            <a:off x="8023673" y="1162882"/>
            <a:ext cx="2107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9D5132-4A27-77DC-381A-FF5CFFD37C44}"/>
              </a:ext>
            </a:extLst>
          </p:cNvPr>
          <p:cNvCxnSpPr>
            <a:cxnSpLocks/>
          </p:cNvCxnSpPr>
          <p:nvPr/>
        </p:nvCxnSpPr>
        <p:spPr>
          <a:xfrm flipV="1">
            <a:off x="8225592" y="1150717"/>
            <a:ext cx="0" cy="399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78A99FF-0A85-A026-7D6F-E79D37653F74}"/>
                  </a:ext>
                </a:extLst>
              </p:cNvPr>
              <p:cNvSpPr txBox="1"/>
              <p:nvPr/>
            </p:nvSpPr>
            <p:spPr>
              <a:xfrm>
                <a:off x="8003477" y="1177604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78A99FF-0A85-A026-7D6F-E79D37653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77" y="1177604"/>
                <a:ext cx="121707" cy="215444"/>
              </a:xfrm>
              <a:prstGeom prst="rect">
                <a:avLst/>
              </a:prstGeom>
              <a:blipFill>
                <a:blip r:embed="rId6"/>
                <a:stretch>
                  <a:fillRect l="-25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A36D5C-58BC-869C-A858-FF7381860E32}"/>
                  </a:ext>
                </a:extLst>
              </p:cNvPr>
              <p:cNvSpPr txBox="1"/>
              <p:nvPr/>
            </p:nvSpPr>
            <p:spPr>
              <a:xfrm>
                <a:off x="7797982" y="1192771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A36D5C-58BC-869C-A858-FF7381860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982" y="1192771"/>
                <a:ext cx="121707" cy="215444"/>
              </a:xfrm>
              <a:prstGeom prst="rect">
                <a:avLst/>
              </a:prstGeom>
              <a:blipFill>
                <a:blip r:embed="rId9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831BA23-3D70-D917-B703-7208E06F9A63}"/>
                  </a:ext>
                </a:extLst>
              </p:cNvPr>
              <p:cNvSpPr txBox="1"/>
              <p:nvPr/>
            </p:nvSpPr>
            <p:spPr>
              <a:xfrm>
                <a:off x="7206463" y="1359732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831BA23-3D70-D917-B703-7208E06F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63" y="1359732"/>
                <a:ext cx="121707" cy="215444"/>
              </a:xfrm>
              <a:prstGeom prst="rect">
                <a:avLst/>
              </a:prstGeom>
              <a:blipFill>
                <a:blip r:embed="rId9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FD7163-E5B3-3CE0-C587-3A5FD4B081D0}"/>
                  </a:ext>
                </a:extLst>
              </p:cNvPr>
              <p:cNvSpPr txBox="1"/>
              <p:nvPr/>
            </p:nvSpPr>
            <p:spPr>
              <a:xfrm>
                <a:off x="8035037" y="1575713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FD7163-E5B3-3CE0-C587-3A5FD4B08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37" y="1575713"/>
                <a:ext cx="121707" cy="215444"/>
              </a:xfrm>
              <a:prstGeom prst="rect">
                <a:avLst/>
              </a:prstGeom>
              <a:blipFill>
                <a:blip r:embed="rId10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C39045-F3E3-24DC-40A4-36E50A395D1A}"/>
              </a:ext>
            </a:extLst>
          </p:cNvPr>
          <p:cNvCxnSpPr>
            <a:cxnSpLocks/>
          </p:cNvCxnSpPr>
          <p:nvPr/>
        </p:nvCxnSpPr>
        <p:spPr>
          <a:xfrm flipV="1">
            <a:off x="7088505" y="1631950"/>
            <a:ext cx="0" cy="421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0641188-597E-27CF-4A39-1E1FD0AAA1C9}"/>
              </a:ext>
            </a:extLst>
          </p:cNvPr>
          <p:cNvCxnSpPr>
            <a:cxnSpLocks/>
          </p:cNvCxnSpPr>
          <p:nvPr/>
        </p:nvCxnSpPr>
        <p:spPr>
          <a:xfrm flipV="1">
            <a:off x="8225592" y="1645401"/>
            <a:ext cx="0" cy="399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A94EA3F-E80D-C413-34CC-7E49ED582E79}"/>
                  </a:ext>
                </a:extLst>
              </p:cNvPr>
              <p:cNvSpPr txBox="1"/>
              <p:nvPr/>
            </p:nvSpPr>
            <p:spPr>
              <a:xfrm>
                <a:off x="7136606" y="1577165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A94EA3F-E80D-C413-34CC-7E49ED582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606" y="1577165"/>
                <a:ext cx="121707" cy="215444"/>
              </a:xfrm>
              <a:prstGeom prst="rect">
                <a:avLst/>
              </a:prstGeom>
              <a:blipFill>
                <a:blip r:embed="rId8"/>
                <a:stretch>
                  <a:fillRect l="-25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F837753-C970-E917-CD49-6219DEC16B5D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583160" y="1150717"/>
            <a:ext cx="1" cy="3403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924255-47F1-8DBC-03D6-63FDE011674C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7583161" y="1717694"/>
            <a:ext cx="0" cy="335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6911445F-7E2E-26AA-FFA9-841799AEAF62}"/>
              </a:ext>
            </a:extLst>
          </p:cNvPr>
          <p:cNvSpPr/>
          <p:nvPr/>
        </p:nvSpPr>
        <p:spPr>
          <a:xfrm>
            <a:off x="7469830" y="1491033"/>
            <a:ext cx="226661" cy="2266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90105FA-6F8F-A0F1-647C-72DABF90DA64}"/>
                  </a:ext>
                </a:extLst>
              </p:cNvPr>
              <p:cNvSpPr txBox="1"/>
              <p:nvPr/>
            </p:nvSpPr>
            <p:spPr>
              <a:xfrm>
                <a:off x="7501022" y="1503815"/>
                <a:ext cx="16522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90105FA-6F8F-A0F1-647C-72DABF90D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2" y="1503815"/>
                <a:ext cx="165227" cy="215444"/>
              </a:xfrm>
              <a:prstGeom prst="rect">
                <a:avLst/>
              </a:prstGeom>
              <a:blipFill>
                <a:blip r:embed="rId11"/>
                <a:stretch>
                  <a:fillRect l="-17857" r="-1785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E37E07A-7EF9-3E35-EF48-A6F4ADEC49B1}"/>
              </a:ext>
            </a:extLst>
          </p:cNvPr>
          <p:cNvCxnSpPr>
            <a:cxnSpLocks/>
          </p:cNvCxnSpPr>
          <p:nvPr/>
        </p:nvCxnSpPr>
        <p:spPr>
          <a:xfrm>
            <a:off x="7239964" y="2041203"/>
            <a:ext cx="176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FE21E13-A013-8E75-5A46-B938B2EE3E7C}"/>
                  </a:ext>
                </a:extLst>
              </p:cNvPr>
              <p:cNvSpPr txBox="1"/>
              <p:nvPr/>
            </p:nvSpPr>
            <p:spPr>
              <a:xfrm>
                <a:off x="7363217" y="1795741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FE21E13-A013-8E75-5A46-B938B2EE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17" y="1795741"/>
                <a:ext cx="121707" cy="215444"/>
              </a:xfrm>
              <a:prstGeom prst="rect">
                <a:avLst/>
              </a:prstGeom>
              <a:blipFill>
                <a:blip r:embed="rId12"/>
                <a:stretch>
                  <a:fillRect l="-50000" r="-4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0B47D99-041A-6DB7-666C-5FC63AB9C425}"/>
              </a:ext>
            </a:extLst>
          </p:cNvPr>
          <p:cNvCxnSpPr>
            <a:cxnSpLocks/>
          </p:cNvCxnSpPr>
          <p:nvPr/>
        </p:nvCxnSpPr>
        <p:spPr>
          <a:xfrm>
            <a:off x="7965928" y="2041203"/>
            <a:ext cx="176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F04701B-B7B2-2AB0-A36A-9E61E5A684EC}"/>
              </a:ext>
            </a:extLst>
          </p:cNvPr>
          <p:cNvCxnSpPr>
            <a:cxnSpLocks/>
          </p:cNvCxnSpPr>
          <p:nvPr/>
        </p:nvCxnSpPr>
        <p:spPr>
          <a:xfrm flipV="1">
            <a:off x="8227334" y="1216592"/>
            <a:ext cx="0" cy="21509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85A715-5BCC-129B-0D8E-5AAAD557C77C}"/>
              </a:ext>
            </a:extLst>
          </p:cNvPr>
          <p:cNvCxnSpPr>
            <a:cxnSpLocks/>
          </p:cNvCxnSpPr>
          <p:nvPr/>
        </p:nvCxnSpPr>
        <p:spPr>
          <a:xfrm>
            <a:off x="7094792" y="1189103"/>
            <a:ext cx="0" cy="21509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1BA2D-FFFC-300E-9F34-EAB47A24D742}"/>
              </a:ext>
            </a:extLst>
          </p:cNvPr>
          <p:cNvCxnSpPr>
            <a:cxnSpLocks/>
          </p:cNvCxnSpPr>
          <p:nvPr/>
        </p:nvCxnSpPr>
        <p:spPr>
          <a:xfrm>
            <a:off x="7583160" y="1216592"/>
            <a:ext cx="0" cy="21509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83A6F1B-8733-6C92-A8E8-009B3CA4043B}"/>
              </a:ext>
            </a:extLst>
          </p:cNvPr>
          <p:cNvCxnSpPr>
            <a:cxnSpLocks/>
          </p:cNvCxnSpPr>
          <p:nvPr/>
        </p:nvCxnSpPr>
        <p:spPr>
          <a:xfrm flipH="1">
            <a:off x="7259068" y="1153136"/>
            <a:ext cx="176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F8A4B57-82D2-7F91-563D-30DDF7A00023}"/>
              </a:ext>
            </a:extLst>
          </p:cNvPr>
          <p:cNvGrpSpPr/>
          <p:nvPr/>
        </p:nvGrpSpPr>
        <p:grpSpPr>
          <a:xfrm>
            <a:off x="8827464" y="2625214"/>
            <a:ext cx="57984" cy="431297"/>
            <a:chOff x="7463379" y="2758906"/>
            <a:chExt cx="61912" cy="535516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F5AF932-B3DC-9924-E5FB-6312FA60D8B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6561C77-1976-1803-C5F2-D03CB59D1E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67EE442-B4E8-01F8-ACA4-7887D6A38A0A}"/>
              </a:ext>
            </a:extLst>
          </p:cNvPr>
          <p:cNvCxnSpPr>
            <a:cxnSpLocks/>
          </p:cNvCxnSpPr>
          <p:nvPr/>
        </p:nvCxnSpPr>
        <p:spPr>
          <a:xfrm>
            <a:off x="8885449" y="2852060"/>
            <a:ext cx="1375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13DCFE8-2842-D106-8CC7-359C1DE9807A}"/>
                  </a:ext>
                </a:extLst>
              </p:cNvPr>
              <p:cNvSpPr txBox="1"/>
              <p:nvPr/>
            </p:nvSpPr>
            <p:spPr>
              <a:xfrm>
                <a:off x="9163163" y="290173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13DCFE8-2842-D106-8CC7-359C1DE98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63" y="2901738"/>
                <a:ext cx="121707" cy="215444"/>
              </a:xfrm>
              <a:prstGeom prst="rect">
                <a:avLst/>
              </a:prstGeom>
              <a:blipFill>
                <a:blip r:embed="rId13"/>
                <a:stretch>
                  <a:fillRect l="-20000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7174B22C-BD10-913F-160F-D8F493F485AB}"/>
                  </a:ext>
                </a:extLst>
              </p:cNvPr>
              <p:cNvSpPr txBox="1"/>
              <p:nvPr/>
            </p:nvSpPr>
            <p:spPr>
              <a:xfrm>
                <a:off x="8727623" y="2885515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7174B22C-BD10-913F-160F-D8F493F4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623" y="2885515"/>
                <a:ext cx="121707" cy="215444"/>
              </a:xfrm>
              <a:prstGeom prst="rect">
                <a:avLst/>
              </a:prstGeom>
              <a:blipFill>
                <a:blip r:embed="rId14"/>
                <a:stretch>
                  <a:fillRect l="-2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46E351C5-9E30-6B8C-2BC0-2D74012B48C0}"/>
              </a:ext>
            </a:extLst>
          </p:cNvPr>
          <p:cNvSpPr/>
          <p:nvPr/>
        </p:nvSpPr>
        <p:spPr>
          <a:xfrm rot="5400000">
            <a:off x="9125900" y="2704406"/>
            <a:ext cx="102822" cy="2891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7340AC4-9CFA-73C3-DA6B-0782BDAAAC40}"/>
              </a:ext>
            </a:extLst>
          </p:cNvPr>
          <p:cNvCxnSpPr>
            <a:cxnSpLocks/>
          </p:cNvCxnSpPr>
          <p:nvPr/>
        </p:nvCxnSpPr>
        <p:spPr>
          <a:xfrm>
            <a:off x="8598339" y="2853648"/>
            <a:ext cx="2107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1B787FB-C796-C87F-4736-FE9871365856}"/>
              </a:ext>
            </a:extLst>
          </p:cNvPr>
          <p:cNvGrpSpPr/>
          <p:nvPr/>
        </p:nvGrpSpPr>
        <p:grpSpPr>
          <a:xfrm>
            <a:off x="9545289" y="2628306"/>
            <a:ext cx="57984" cy="431297"/>
            <a:chOff x="7463379" y="2758906"/>
            <a:chExt cx="61912" cy="535516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A5C7BA4-1648-E70F-B126-8B6FB36A00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647EBC9-0AF1-7935-CC59-C663728A9BE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FE5566A-0038-0536-C928-63FA97851D93}"/>
              </a:ext>
            </a:extLst>
          </p:cNvPr>
          <p:cNvCxnSpPr>
            <a:cxnSpLocks/>
          </p:cNvCxnSpPr>
          <p:nvPr/>
        </p:nvCxnSpPr>
        <p:spPr>
          <a:xfrm>
            <a:off x="9603274" y="2855152"/>
            <a:ext cx="1375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897E5AD-E623-61ED-CD49-CD7FF3D4DC2E}"/>
              </a:ext>
            </a:extLst>
          </p:cNvPr>
          <p:cNvSpPr/>
          <p:nvPr/>
        </p:nvSpPr>
        <p:spPr>
          <a:xfrm rot="5400000">
            <a:off x="9843725" y="2707498"/>
            <a:ext cx="102822" cy="2891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0CBA9C3-2CA2-F95C-6EE3-1FCE5CC63E8A}"/>
              </a:ext>
            </a:extLst>
          </p:cNvPr>
          <p:cNvCxnSpPr>
            <a:cxnSpLocks/>
          </p:cNvCxnSpPr>
          <p:nvPr/>
        </p:nvCxnSpPr>
        <p:spPr>
          <a:xfrm>
            <a:off x="9316164" y="2856740"/>
            <a:ext cx="2107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7DE93EB-22B6-8370-1A4F-2C6AB5306A1F}"/>
              </a:ext>
            </a:extLst>
          </p:cNvPr>
          <p:cNvGrpSpPr/>
          <p:nvPr/>
        </p:nvGrpSpPr>
        <p:grpSpPr>
          <a:xfrm>
            <a:off x="10733374" y="2628152"/>
            <a:ext cx="57984" cy="431297"/>
            <a:chOff x="7463379" y="2758906"/>
            <a:chExt cx="61912" cy="535516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54E3239-8D26-A7A4-189E-BB317F3F17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FBF856F-0DD1-9285-616D-1BDB3E8BC2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0A4B3D3-BB95-0D73-30B4-184B79CA0620}"/>
              </a:ext>
            </a:extLst>
          </p:cNvPr>
          <p:cNvCxnSpPr>
            <a:cxnSpLocks/>
          </p:cNvCxnSpPr>
          <p:nvPr/>
        </p:nvCxnSpPr>
        <p:spPr>
          <a:xfrm>
            <a:off x="10791359" y="2854998"/>
            <a:ext cx="1375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2E79886-33B2-5CF1-031D-A81C09C0D84E}"/>
              </a:ext>
            </a:extLst>
          </p:cNvPr>
          <p:cNvSpPr/>
          <p:nvPr/>
        </p:nvSpPr>
        <p:spPr>
          <a:xfrm rot="5400000">
            <a:off x="11031810" y="2707344"/>
            <a:ext cx="102822" cy="2891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806D1A20-3455-B438-A938-9400A1EA4497}"/>
              </a:ext>
            </a:extLst>
          </p:cNvPr>
          <p:cNvCxnSpPr>
            <a:cxnSpLocks/>
          </p:cNvCxnSpPr>
          <p:nvPr/>
        </p:nvCxnSpPr>
        <p:spPr>
          <a:xfrm>
            <a:off x="10534650" y="2856586"/>
            <a:ext cx="1803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35F7B911-1483-1C8E-3615-937AF2D80153}"/>
              </a:ext>
            </a:extLst>
          </p:cNvPr>
          <p:cNvCxnSpPr>
            <a:cxnSpLocks/>
            <a:stCxn id="183" idx="0"/>
          </p:cNvCxnSpPr>
          <p:nvPr/>
        </p:nvCxnSpPr>
        <p:spPr>
          <a:xfrm flipV="1">
            <a:off x="10039699" y="2852060"/>
            <a:ext cx="1838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B2D51A8-228A-E11F-5C07-DC6278A3A1BD}"/>
                  </a:ext>
                </a:extLst>
              </p:cNvPr>
              <p:cNvSpPr txBox="1"/>
              <p:nvPr/>
            </p:nvSpPr>
            <p:spPr>
              <a:xfrm>
                <a:off x="10263262" y="2649469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B2D51A8-228A-E11F-5C07-DC6278A3A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262" y="2649469"/>
                <a:ext cx="226023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06B10A5-2212-B57D-87F5-301087F4F0F3}"/>
                  </a:ext>
                </a:extLst>
              </p:cNvPr>
              <p:cNvSpPr txBox="1"/>
              <p:nvPr/>
            </p:nvSpPr>
            <p:spPr>
              <a:xfrm>
                <a:off x="9863211" y="2583841"/>
                <a:ext cx="102703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06B10A5-2212-B57D-87F5-301087F4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211" y="2583841"/>
                <a:ext cx="1027037" cy="215444"/>
              </a:xfrm>
              <a:prstGeom prst="rect">
                <a:avLst/>
              </a:prstGeom>
              <a:blipFill>
                <a:blip r:embed="rId1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6D075959-D297-FBD1-AC44-8072C9C3BCF0}"/>
              </a:ext>
            </a:extLst>
          </p:cNvPr>
          <p:cNvCxnSpPr>
            <a:cxnSpLocks/>
          </p:cNvCxnSpPr>
          <p:nvPr/>
        </p:nvCxnSpPr>
        <p:spPr>
          <a:xfrm>
            <a:off x="11227239" y="2852060"/>
            <a:ext cx="2107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05DC04CB-6E63-4F82-BA15-AE2D945DB928}"/>
              </a:ext>
            </a:extLst>
          </p:cNvPr>
          <p:cNvCxnSpPr>
            <a:cxnSpLocks/>
          </p:cNvCxnSpPr>
          <p:nvPr/>
        </p:nvCxnSpPr>
        <p:spPr>
          <a:xfrm flipV="1">
            <a:off x="8598610" y="2843454"/>
            <a:ext cx="0" cy="592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DF7A610F-C7FC-FE9B-7D99-7124007F3DB0}"/>
              </a:ext>
            </a:extLst>
          </p:cNvPr>
          <p:cNvCxnSpPr>
            <a:cxnSpLocks/>
          </p:cNvCxnSpPr>
          <p:nvPr/>
        </p:nvCxnSpPr>
        <p:spPr>
          <a:xfrm flipV="1">
            <a:off x="11424360" y="2852690"/>
            <a:ext cx="0" cy="592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C692D50-9A01-410D-C30C-955BC9DEF2F5}"/>
              </a:ext>
            </a:extLst>
          </p:cNvPr>
          <p:cNvCxnSpPr>
            <a:cxnSpLocks/>
          </p:cNvCxnSpPr>
          <p:nvPr/>
        </p:nvCxnSpPr>
        <p:spPr>
          <a:xfrm flipH="1">
            <a:off x="8588376" y="3434843"/>
            <a:ext cx="12147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35DAF18-0914-21EC-A230-7D32CB97EBBB}"/>
              </a:ext>
            </a:extLst>
          </p:cNvPr>
          <p:cNvSpPr/>
          <p:nvPr/>
        </p:nvSpPr>
        <p:spPr>
          <a:xfrm rot="5400000">
            <a:off x="9919406" y="3267924"/>
            <a:ext cx="119571" cy="33622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C0B98F4-3410-66FF-61FB-9AF857260725}"/>
              </a:ext>
            </a:extLst>
          </p:cNvPr>
          <p:cNvCxnSpPr>
            <a:cxnSpLocks/>
          </p:cNvCxnSpPr>
          <p:nvPr/>
        </p:nvCxnSpPr>
        <p:spPr>
          <a:xfrm flipH="1" flipV="1">
            <a:off x="10157621" y="3442055"/>
            <a:ext cx="1271653" cy="64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11D206C-91B1-D76E-63A4-A50155B2326C}"/>
                  </a:ext>
                </a:extLst>
              </p:cNvPr>
              <p:cNvSpPr txBox="1"/>
              <p:nvPr/>
            </p:nvSpPr>
            <p:spPr>
              <a:xfrm>
                <a:off x="9887590" y="290173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11D206C-91B1-D76E-63A4-A50155B23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590" y="2901738"/>
                <a:ext cx="121707" cy="215444"/>
              </a:xfrm>
              <a:prstGeom prst="rect">
                <a:avLst/>
              </a:prstGeom>
              <a:blipFill>
                <a:blip r:embed="rId8"/>
                <a:stretch>
                  <a:fillRect l="-25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A03509D0-64F4-52BD-0AC0-6A0BEADB9C50}"/>
                  </a:ext>
                </a:extLst>
              </p:cNvPr>
              <p:cNvSpPr txBox="1"/>
              <p:nvPr/>
            </p:nvSpPr>
            <p:spPr>
              <a:xfrm>
                <a:off x="9452050" y="2885515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A03509D0-64F4-52BD-0AC0-6A0BEADB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050" y="2885515"/>
                <a:ext cx="121707" cy="215444"/>
              </a:xfrm>
              <a:prstGeom prst="rect">
                <a:avLst/>
              </a:prstGeom>
              <a:blipFill>
                <a:blip r:embed="rId14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10B745A-4B2D-341D-D74C-77629EEAE52A}"/>
                  </a:ext>
                </a:extLst>
              </p:cNvPr>
              <p:cNvSpPr txBox="1"/>
              <p:nvPr/>
            </p:nvSpPr>
            <p:spPr>
              <a:xfrm>
                <a:off x="11111870" y="290173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10B745A-4B2D-341D-D74C-77629EEAE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70" y="2901738"/>
                <a:ext cx="121707" cy="215444"/>
              </a:xfrm>
              <a:prstGeom prst="rect">
                <a:avLst/>
              </a:prstGeom>
              <a:blipFill>
                <a:blip r:embed="rId8"/>
                <a:stretch>
                  <a:fillRect l="-25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FD7D94F3-DA04-DDEB-DC05-96D04B52B4A8}"/>
                  </a:ext>
                </a:extLst>
              </p:cNvPr>
              <p:cNvSpPr txBox="1"/>
              <p:nvPr/>
            </p:nvSpPr>
            <p:spPr>
              <a:xfrm>
                <a:off x="10652835" y="290173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FD7D94F3-DA04-DDEB-DC05-96D04B52B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835" y="2901738"/>
                <a:ext cx="121707" cy="215444"/>
              </a:xfrm>
              <a:prstGeom prst="rect">
                <a:avLst/>
              </a:prstGeom>
              <a:blipFill>
                <a:blip r:embed="rId17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F38B0CE4-6BE4-7C8C-87DC-F8E1C6FC2BBD}"/>
                  </a:ext>
                </a:extLst>
              </p:cNvPr>
              <p:cNvSpPr txBox="1"/>
              <p:nvPr/>
            </p:nvSpPr>
            <p:spPr>
              <a:xfrm>
                <a:off x="9935850" y="3520443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F38B0CE4-6BE4-7C8C-87DC-F8E1C6FC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850" y="3520443"/>
                <a:ext cx="121707" cy="215444"/>
              </a:xfrm>
              <a:prstGeom prst="rect">
                <a:avLst/>
              </a:prstGeom>
              <a:blipFill>
                <a:blip r:embed="rId18"/>
                <a:stretch>
                  <a:fillRect l="-50000" r="-40000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C57BC4-FB1E-1513-24F7-58A496179678}"/>
              </a:ext>
            </a:extLst>
          </p:cNvPr>
          <p:cNvCxnSpPr>
            <a:cxnSpLocks/>
          </p:cNvCxnSpPr>
          <p:nvPr/>
        </p:nvCxnSpPr>
        <p:spPr>
          <a:xfrm flipH="1">
            <a:off x="10630872" y="3445271"/>
            <a:ext cx="176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8D0BCFF-9676-BB58-CC58-40460D2FBA3C}"/>
              </a:ext>
            </a:extLst>
          </p:cNvPr>
          <p:cNvCxnSpPr>
            <a:cxnSpLocks/>
          </p:cNvCxnSpPr>
          <p:nvPr/>
        </p:nvCxnSpPr>
        <p:spPr>
          <a:xfrm>
            <a:off x="11423656" y="3087892"/>
            <a:ext cx="0" cy="21053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3724CA0-0CBF-E443-0C26-2D8A9C1FC8C0}"/>
              </a:ext>
            </a:extLst>
          </p:cNvPr>
          <p:cNvCxnSpPr>
            <a:cxnSpLocks/>
          </p:cNvCxnSpPr>
          <p:nvPr/>
        </p:nvCxnSpPr>
        <p:spPr>
          <a:xfrm flipV="1">
            <a:off x="8599176" y="3149090"/>
            <a:ext cx="0" cy="21053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65E6A00-D146-D793-772B-FD514DBF2A8D}"/>
              </a:ext>
            </a:extLst>
          </p:cNvPr>
          <p:cNvCxnSpPr>
            <a:cxnSpLocks/>
          </p:cNvCxnSpPr>
          <p:nvPr/>
        </p:nvCxnSpPr>
        <p:spPr>
          <a:xfrm flipH="1">
            <a:off x="9022978" y="3436035"/>
            <a:ext cx="176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C6895-F5EC-598C-99D8-6B9DB1D95252}"/>
              </a:ext>
            </a:extLst>
          </p:cNvPr>
          <p:cNvGrpSpPr/>
          <p:nvPr/>
        </p:nvGrpSpPr>
        <p:grpSpPr>
          <a:xfrm>
            <a:off x="9652892" y="4266220"/>
            <a:ext cx="57984" cy="431297"/>
            <a:chOff x="7463379" y="2758906"/>
            <a:chExt cx="61912" cy="53551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2C21-C7B7-1147-599B-FBDF1A1E1EF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3BBCB2-635F-281A-0842-3690D20796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8C798F-51CE-5548-8828-76EA0FAA6FDC}"/>
              </a:ext>
            </a:extLst>
          </p:cNvPr>
          <p:cNvCxnSpPr>
            <a:cxnSpLocks/>
          </p:cNvCxnSpPr>
          <p:nvPr/>
        </p:nvCxnSpPr>
        <p:spPr>
          <a:xfrm>
            <a:off x="9710877" y="4493066"/>
            <a:ext cx="1375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5E0CF4-D602-FAB8-751A-FA9AA3201733}"/>
                  </a:ext>
                </a:extLst>
              </p:cNvPr>
              <p:cNvSpPr txBox="1"/>
              <p:nvPr/>
            </p:nvSpPr>
            <p:spPr>
              <a:xfrm>
                <a:off x="9952607" y="4222069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5E0CF4-D602-FAB8-751A-FA9AA320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607" y="4222069"/>
                <a:ext cx="121707" cy="215444"/>
              </a:xfrm>
              <a:prstGeom prst="rect">
                <a:avLst/>
              </a:prstGeom>
              <a:blipFill>
                <a:blip r:embed="rId19"/>
                <a:stretch>
                  <a:fillRect l="-55000" r="-165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59CBE-5758-6FA5-D325-DBD94A7850E1}"/>
                  </a:ext>
                </a:extLst>
              </p:cNvPr>
              <p:cNvSpPr txBox="1"/>
              <p:nvPr/>
            </p:nvSpPr>
            <p:spPr>
              <a:xfrm>
                <a:off x="9353026" y="4219604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59CBE-5758-6FA5-D325-DBD94A78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026" y="4219604"/>
                <a:ext cx="121707" cy="215444"/>
              </a:xfrm>
              <a:prstGeom prst="rect">
                <a:avLst/>
              </a:prstGeom>
              <a:blipFill>
                <a:blip r:embed="rId20"/>
                <a:stretch>
                  <a:fillRect l="-50000" r="-16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F7B121DB-823D-62C2-26BD-AD1E7A781B21}"/>
              </a:ext>
            </a:extLst>
          </p:cNvPr>
          <p:cNvSpPr/>
          <p:nvPr/>
        </p:nvSpPr>
        <p:spPr>
          <a:xfrm rot="5400000">
            <a:off x="9951328" y="4345412"/>
            <a:ext cx="102822" cy="2891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80EAE6F-C7B7-63F1-489D-13CD165E55DE}"/>
              </a:ext>
            </a:extLst>
          </p:cNvPr>
          <p:cNvCxnSpPr>
            <a:cxnSpLocks/>
          </p:cNvCxnSpPr>
          <p:nvPr/>
        </p:nvCxnSpPr>
        <p:spPr>
          <a:xfrm>
            <a:off x="9254458" y="4494653"/>
            <a:ext cx="3825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97AC45F-0C35-6901-08D1-D009A32D87AD}"/>
              </a:ext>
            </a:extLst>
          </p:cNvPr>
          <p:cNvCxnSpPr>
            <a:cxnSpLocks/>
          </p:cNvCxnSpPr>
          <p:nvPr/>
        </p:nvCxnSpPr>
        <p:spPr>
          <a:xfrm>
            <a:off x="10141592" y="4497746"/>
            <a:ext cx="2107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DE2EE8A-EBF6-6D9E-2EB7-170F83EA3491}"/>
              </a:ext>
            </a:extLst>
          </p:cNvPr>
          <p:cNvCxnSpPr>
            <a:cxnSpLocks/>
          </p:cNvCxnSpPr>
          <p:nvPr/>
        </p:nvCxnSpPr>
        <p:spPr>
          <a:xfrm flipV="1">
            <a:off x="9265696" y="4488693"/>
            <a:ext cx="0" cy="592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7DB7B27-21F3-32EB-63D3-D28A4915B1F2}"/>
              </a:ext>
            </a:extLst>
          </p:cNvPr>
          <p:cNvCxnSpPr>
            <a:cxnSpLocks/>
          </p:cNvCxnSpPr>
          <p:nvPr/>
        </p:nvCxnSpPr>
        <p:spPr>
          <a:xfrm flipH="1">
            <a:off x="9255462" y="5080082"/>
            <a:ext cx="4519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06F5C64-E478-E7B2-5BBF-91F448DB63D4}"/>
              </a:ext>
            </a:extLst>
          </p:cNvPr>
          <p:cNvSpPr/>
          <p:nvPr/>
        </p:nvSpPr>
        <p:spPr>
          <a:xfrm rot="5400000">
            <a:off x="9811792" y="4913163"/>
            <a:ext cx="119571" cy="33622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E290D17-D14B-2CE8-428C-4AC9599D5678}"/>
                  </a:ext>
                </a:extLst>
              </p:cNvPr>
              <p:cNvSpPr txBox="1"/>
              <p:nvPr/>
            </p:nvSpPr>
            <p:spPr>
              <a:xfrm>
                <a:off x="9828236" y="5165682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E290D17-D14B-2CE8-428C-4AC9599D5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236" y="5165682"/>
                <a:ext cx="121707" cy="215444"/>
              </a:xfrm>
              <a:prstGeom prst="rect">
                <a:avLst/>
              </a:prstGeom>
              <a:blipFill>
                <a:blip r:embed="rId21"/>
                <a:stretch>
                  <a:fillRect l="-50000" r="-40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168970F-B45D-993A-7981-E85D3CAF8741}"/>
              </a:ext>
            </a:extLst>
          </p:cNvPr>
          <p:cNvCxnSpPr>
            <a:cxnSpLocks/>
          </p:cNvCxnSpPr>
          <p:nvPr/>
        </p:nvCxnSpPr>
        <p:spPr>
          <a:xfrm flipV="1">
            <a:off x="9264146" y="4660979"/>
            <a:ext cx="0" cy="21053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90DC3-53BC-5956-B8C0-2F2AA8DD3859}"/>
              </a:ext>
            </a:extLst>
          </p:cNvPr>
          <p:cNvCxnSpPr>
            <a:cxnSpLocks/>
          </p:cNvCxnSpPr>
          <p:nvPr/>
        </p:nvCxnSpPr>
        <p:spPr>
          <a:xfrm>
            <a:off x="10038960" y="5073563"/>
            <a:ext cx="317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35D2AA7-CCCE-D30E-B03B-024BC0A05A8D}"/>
              </a:ext>
            </a:extLst>
          </p:cNvPr>
          <p:cNvCxnSpPr>
            <a:cxnSpLocks/>
          </p:cNvCxnSpPr>
          <p:nvPr/>
        </p:nvCxnSpPr>
        <p:spPr>
          <a:xfrm>
            <a:off x="10347062" y="4489891"/>
            <a:ext cx="0" cy="5779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ADFA836-14C7-C2FB-AB38-E9E7357DB59C}"/>
              </a:ext>
            </a:extLst>
          </p:cNvPr>
          <p:cNvCxnSpPr>
            <a:cxnSpLocks/>
          </p:cNvCxnSpPr>
          <p:nvPr/>
        </p:nvCxnSpPr>
        <p:spPr>
          <a:xfrm>
            <a:off x="10345763" y="4663095"/>
            <a:ext cx="0" cy="21053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EF1EA5E-50BB-BADF-85DC-BC3B58F62197}"/>
              </a:ext>
            </a:extLst>
          </p:cNvPr>
          <p:cNvCxnSpPr>
            <a:cxnSpLocks/>
          </p:cNvCxnSpPr>
          <p:nvPr/>
        </p:nvCxnSpPr>
        <p:spPr>
          <a:xfrm flipH="1">
            <a:off x="9412387" y="5078949"/>
            <a:ext cx="16137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9539645-2314-6ABD-5D56-7A9503DEB872}"/>
              </a:ext>
            </a:extLst>
          </p:cNvPr>
          <p:cNvCxnSpPr>
            <a:cxnSpLocks/>
          </p:cNvCxnSpPr>
          <p:nvPr/>
        </p:nvCxnSpPr>
        <p:spPr>
          <a:xfrm flipH="1">
            <a:off x="10125704" y="5072599"/>
            <a:ext cx="16137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FE3A4A3-C24D-5C6A-7402-7476179858DB}"/>
              </a:ext>
            </a:extLst>
          </p:cNvPr>
          <p:cNvCxnSpPr>
            <a:cxnSpLocks/>
          </p:cNvCxnSpPr>
          <p:nvPr/>
        </p:nvCxnSpPr>
        <p:spPr>
          <a:xfrm>
            <a:off x="5673864" y="5315708"/>
            <a:ext cx="1375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FAA3E02-D89D-5B82-6B3D-F33C5D6951D2}"/>
                  </a:ext>
                </a:extLst>
              </p:cNvPr>
              <p:cNvSpPr txBox="1"/>
              <p:nvPr/>
            </p:nvSpPr>
            <p:spPr>
              <a:xfrm>
                <a:off x="5861090" y="5046299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FAA3E02-D89D-5B82-6B3D-F33C5D695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090" y="5046299"/>
                <a:ext cx="121707" cy="215444"/>
              </a:xfrm>
              <a:prstGeom prst="rect">
                <a:avLst/>
              </a:prstGeom>
              <a:blipFill>
                <a:blip r:embed="rId22"/>
                <a:stretch>
                  <a:fillRect l="-35000" r="-7500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9CC8690-29FA-D824-9EC7-10866FEC217D}"/>
                  </a:ext>
                </a:extLst>
              </p:cNvPr>
              <p:cNvSpPr txBox="1"/>
              <p:nvPr/>
            </p:nvSpPr>
            <p:spPr>
              <a:xfrm>
                <a:off x="5047725" y="5034309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9CC8690-29FA-D824-9EC7-10866FEC2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725" y="5034309"/>
                <a:ext cx="121707" cy="215444"/>
              </a:xfrm>
              <a:prstGeom prst="rect">
                <a:avLst/>
              </a:prstGeom>
              <a:blipFill>
                <a:blip r:embed="rId23"/>
                <a:stretch>
                  <a:fillRect l="-35000" r="-9000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ectangle 126">
            <a:extLst>
              <a:ext uri="{FF2B5EF4-FFF2-40B4-BE49-F238E27FC236}">
                <a16:creationId xmlns:a16="http://schemas.microsoft.com/office/drawing/2014/main" id="{455D1FA2-B324-BB68-0516-A8504BFA67CA}"/>
              </a:ext>
            </a:extLst>
          </p:cNvPr>
          <p:cNvSpPr/>
          <p:nvPr/>
        </p:nvSpPr>
        <p:spPr>
          <a:xfrm rot="5400000">
            <a:off x="5886517" y="5213283"/>
            <a:ext cx="58603" cy="20161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3BFA49F-2806-FCEB-302B-5DC706649AC8}"/>
              </a:ext>
            </a:extLst>
          </p:cNvPr>
          <p:cNvCxnSpPr>
            <a:cxnSpLocks/>
            <a:stCxn id="127" idx="0"/>
          </p:cNvCxnSpPr>
          <p:nvPr/>
        </p:nvCxnSpPr>
        <p:spPr>
          <a:xfrm>
            <a:off x="6016626" y="5314091"/>
            <a:ext cx="93907" cy="1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0C1B648-9FCA-8D59-9F55-82A5083A86C4}"/>
              </a:ext>
            </a:extLst>
          </p:cNvPr>
          <p:cNvCxnSpPr>
            <a:cxnSpLocks/>
          </p:cNvCxnSpPr>
          <p:nvPr/>
        </p:nvCxnSpPr>
        <p:spPr>
          <a:xfrm flipV="1">
            <a:off x="5023896" y="5306573"/>
            <a:ext cx="0" cy="592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47E0F2F-B59A-405B-1DA3-3529AF6849C9}"/>
              </a:ext>
            </a:extLst>
          </p:cNvPr>
          <p:cNvCxnSpPr>
            <a:cxnSpLocks/>
          </p:cNvCxnSpPr>
          <p:nvPr/>
        </p:nvCxnSpPr>
        <p:spPr>
          <a:xfrm flipH="1">
            <a:off x="5013662" y="5897962"/>
            <a:ext cx="4519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F551478-F96E-09EF-1FBE-FB248C3F83EC}"/>
              </a:ext>
            </a:extLst>
          </p:cNvPr>
          <p:cNvSpPr/>
          <p:nvPr/>
        </p:nvSpPr>
        <p:spPr>
          <a:xfrm rot="5400000">
            <a:off x="5569992" y="5731043"/>
            <a:ext cx="119571" cy="33622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BB22227-CE45-D42A-ADD1-7156D74AB2D0}"/>
                  </a:ext>
                </a:extLst>
              </p:cNvPr>
              <p:cNvSpPr txBox="1"/>
              <p:nvPr/>
            </p:nvSpPr>
            <p:spPr>
              <a:xfrm>
                <a:off x="5586436" y="5983562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BB22227-CE45-D42A-ADD1-7156D74A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36" y="5983562"/>
                <a:ext cx="121707" cy="215444"/>
              </a:xfrm>
              <a:prstGeom prst="rect">
                <a:avLst/>
              </a:prstGeom>
              <a:blipFill>
                <a:blip r:embed="rId21"/>
                <a:stretch>
                  <a:fillRect l="-50000" r="-40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9CDDE87-A8CA-6AD8-91A7-58F189F1D9C6}"/>
              </a:ext>
            </a:extLst>
          </p:cNvPr>
          <p:cNvCxnSpPr>
            <a:cxnSpLocks/>
          </p:cNvCxnSpPr>
          <p:nvPr/>
        </p:nvCxnSpPr>
        <p:spPr>
          <a:xfrm flipV="1">
            <a:off x="5022346" y="5478859"/>
            <a:ext cx="0" cy="21053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AC4FFF4-CE1D-5854-A130-23B06DFC1538}"/>
              </a:ext>
            </a:extLst>
          </p:cNvPr>
          <p:cNvCxnSpPr>
            <a:cxnSpLocks/>
          </p:cNvCxnSpPr>
          <p:nvPr/>
        </p:nvCxnSpPr>
        <p:spPr>
          <a:xfrm>
            <a:off x="5797160" y="5891443"/>
            <a:ext cx="317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939C080-96A6-C17B-95A4-DB33D5E3E0CA}"/>
              </a:ext>
            </a:extLst>
          </p:cNvPr>
          <p:cNvCxnSpPr>
            <a:cxnSpLocks/>
          </p:cNvCxnSpPr>
          <p:nvPr/>
        </p:nvCxnSpPr>
        <p:spPr>
          <a:xfrm>
            <a:off x="6105262" y="5307771"/>
            <a:ext cx="0" cy="5779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58C8CAC-E474-15A8-EEA1-020C90878F38}"/>
              </a:ext>
            </a:extLst>
          </p:cNvPr>
          <p:cNvCxnSpPr>
            <a:cxnSpLocks/>
          </p:cNvCxnSpPr>
          <p:nvPr/>
        </p:nvCxnSpPr>
        <p:spPr>
          <a:xfrm>
            <a:off x="6103963" y="5480975"/>
            <a:ext cx="0" cy="21053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B07EAC1-B427-3704-C763-31C93F0A0F9A}"/>
              </a:ext>
            </a:extLst>
          </p:cNvPr>
          <p:cNvCxnSpPr>
            <a:cxnSpLocks/>
          </p:cNvCxnSpPr>
          <p:nvPr/>
        </p:nvCxnSpPr>
        <p:spPr>
          <a:xfrm flipH="1">
            <a:off x="5170587" y="5896829"/>
            <a:ext cx="16137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E6F15E-3440-0810-55A2-B7F13B60EFF4}"/>
              </a:ext>
            </a:extLst>
          </p:cNvPr>
          <p:cNvCxnSpPr>
            <a:cxnSpLocks/>
          </p:cNvCxnSpPr>
          <p:nvPr/>
        </p:nvCxnSpPr>
        <p:spPr>
          <a:xfrm flipH="1">
            <a:off x="5883904" y="5890479"/>
            <a:ext cx="16137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8640C63-164E-509B-7ABD-C3C03F4973D5}"/>
              </a:ext>
            </a:extLst>
          </p:cNvPr>
          <p:cNvCxnSpPr>
            <a:cxnSpLocks/>
          </p:cNvCxnSpPr>
          <p:nvPr/>
        </p:nvCxnSpPr>
        <p:spPr>
          <a:xfrm>
            <a:off x="5027613" y="5314119"/>
            <a:ext cx="1948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 descr="A machine with a wheel&#10;&#10;Description automatically generated">
            <a:extLst>
              <a:ext uri="{FF2B5EF4-FFF2-40B4-BE49-F238E27FC236}">
                <a16:creationId xmlns:a16="http://schemas.microsoft.com/office/drawing/2014/main" id="{CB311C84-A9A1-E8E2-A6EF-E6F2F0C08A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31" y="5071198"/>
            <a:ext cx="530182" cy="411428"/>
          </a:xfrm>
          <a:prstGeom prst="rect">
            <a:avLst/>
          </a:prstGeom>
          <a:effectLst>
            <a:outerShdw blurRad="4699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169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951088-C548-54EF-9737-A9483D3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1096056"/>
            <a:ext cx="24098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FB8B19-97CD-488B-5CD2-52C4F10C71F0}"/>
              </a:ext>
            </a:extLst>
          </p:cNvPr>
          <p:cNvCxnSpPr>
            <a:cxnSpLocks/>
          </p:cNvCxnSpPr>
          <p:nvPr/>
        </p:nvCxnSpPr>
        <p:spPr>
          <a:xfrm flipV="1">
            <a:off x="6022049" y="3473026"/>
            <a:ext cx="0" cy="9756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7733A8-CE35-38D4-38E9-E131572AE5AF}"/>
              </a:ext>
            </a:extLst>
          </p:cNvPr>
          <p:cNvCxnSpPr>
            <a:cxnSpLocks/>
          </p:cNvCxnSpPr>
          <p:nvPr/>
        </p:nvCxnSpPr>
        <p:spPr>
          <a:xfrm>
            <a:off x="6022049" y="4442358"/>
            <a:ext cx="6383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8FD9FD-E9A3-A960-5C8D-9A159F547210}"/>
              </a:ext>
            </a:extLst>
          </p:cNvPr>
          <p:cNvCxnSpPr>
            <a:cxnSpLocks/>
          </p:cNvCxnSpPr>
          <p:nvPr/>
        </p:nvCxnSpPr>
        <p:spPr>
          <a:xfrm>
            <a:off x="6011106" y="3473026"/>
            <a:ext cx="32537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F474940-152F-AE06-2314-44A9A3642B3F}"/>
              </a:ext>
            </a:extLst>
          </p:cNvPr>
          <p:cNvGrpSpPr/>
          <p:nvPr/>
        </p:nvGrpSpPr>
        <p:grpSpPr>
          <a:xfrm flipH="1">
            <a:off x="6808608" y="3195715"/>
            <a:ext cx="61912" cy="535516"/>
            <a:chOff x="7463379" y="2758906"/>
            <a:chExt cx="61912" cy="53551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878E25-CDF3-D24E-5273-CB4F8B4C7A2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455A4E-8EE9-5CB7-B71E-5746D5CCAA9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5DA2ED-76A3-79A2-C73C-F401D2388A8A}"/>
              </a:ext>
            </a:extLst>
          </p:cNvPr>
          <p:cNvCxnSpPr>
            <a:cxnSpLocks/>
          </p:cNvCxnSpPr>
          <p:nvPr/>
        </p:nvCxnSpPr>
        <p:spPr>
          <a:xfrm rot="16200000">
            <a:off x="7672918" y="4221454"/>
            <a:ext cx="0" cy="45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A6D568-C524-826E-7637-BBBC0DFD6FDB}"/>
              </a:ext>
            </a:extLst>
          </p:cNvPr>
          <p:cNvCxnSpPr>
            <a:cxnSpLocks/>
          </p:cNvCxnSpPr>
          <p:nvPr/>
        </p:nvCxnSpPr>
        <p:spPr>
          <a:xfrm>
            <a:off x="6342947" y="3867133"/>
            <a:ext cx="7134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2CCE3-AF20-2B26-8962-6B5D593BABF5}"/>
              </a:ext>
            </a:extLst>
          </p:cNvPr>
          <p:cNvCxnSpPr>
            <a:cxnSpLocks/>
          </p:cNvCxnSpPr>
          <p:nvPr/>
        </p:nvCxnSpPr>
        <p:spPr>
          <a:xfrm flipH="1" flipV="1">
            <a:off x="6351744" y="2976647"/>
            <a:ext cx="745" cy="8904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7386882-1614-A055-E112-EFB569B44953}"/>
              </a:ext>
            </a:extLst>
          </p:cNvPr>
          <p:cNvSpPr/>
          <p:nvPr/>
        </p:nvSpPr>
        <p:spPr>
          <a:xfrm rot="16200000">
            <a:off x="6805030" y="4179757"/>
            <a:ext cx="201610" cy="50350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D97B86-657F-64FE-47EB-BBCA458342E8}"/>
              </a:ext>
            </a:extLst>
          </p:cNvPr>
          <p:cNvCxnSpPr>
            <a:cxnSpLocks/>
          </p:cNvCxnSpPr>
          <p:nvPr/>
        </p:nvCxnSpPr>
        <p:spPr>
          <a:xfrm>
            <a:off x="7146203" y="4446495"/>
            <a:ext cx="37468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01A5FE4-57AF-5D34-0188-72EDD73C2DFD}"/>
                  </a:ext>
                </a:extLst>
              </p:cNvPr>
              <p:cNvSpPr txBox="1"/>
              <p:nvPr/>
            </p:nvSpPr>
            <p:spPr>
              <a:xfrm>
                <a:off x="6880751" y="3642777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01A5FE4-57AF-5D34-0188-72EDD73C2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51" y="3642777"/>
                <a:ext cx="121707" cy="215444"/>
              </a:xfrm>
              <a:prstGeom prst="rect">
                <a:avLst/>
              </a:prstGeom>
              <a:blipFill>
                <a:blip r:embed="rId3"/>
                <a:stretch>
                  <a:fillRect l="-25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177C29-85EC-FDEE-8CDC-A6CF81B83955}"/>
              </a:ext>
            </a:extLst>
          </p:cNvPr>
          <p:cNvCxnSpPr>
            <a:cxnSpLocks/>
          </p:cNvCxnSpPr>
          <p:nvPr/>
        </p:nvCxnSpPr>
        <p:spPr>
          <a:xfrm>
            <a:off x="6352489" y="3473026"/>
            <a:ext cx="4561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745A4AE-E2E9-D0C8-7D65-A1882DA6A520}"/>
              </a:ext>
            </a:extLst>
          </p:cNvPr>
          <p:cNvGrpSpPr/>
          <p:nvPr/>
        </p:nvGrpSpPr>
        <p:grpSpPr>
          <a:xfrm flipH="1">
            <a:off x="7054850" y="3541980"/>
            <a:ext cx="61912" cy="535516"/>
            <a:chOff x="7463379" y="2758906"/>
            <a:chExt cx="61912" cy="535516"/>
          </a:xfrm>
        </p:grpSpPr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85A95412-7D6C-453C-64C7-B8503942D5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B5DD3592-6BDB-217A-D986-E6DA7D2B507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8578A3A-13E5-D61E-FF22-84F428E4A7CF}"/>
              </a:ext>
            </a:extLst>
          </p:cNvPr>
          <p:cNvGrpSpPr/>
          <p:nvPr/>
        </p:nvGrpSpPr>
        <p:grpSpPr>
          <a:xfrm flipH="1">
            <a:off x="7045574" y="2692133"/>
            <a:ext cx="61912" cy="535516"/>
            <a:chOff x="7463379" y="2758906"/>
            <a:chExt cx="61912" cy="535516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BACBADF5-B9AF-A701-CBD2-C2990EBFBA7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CD001733-9051-82AF-A1E4-37CCD21FD9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53BB013-E175-2323-1BDC-D13968C9559A}"/>
              </a:ext>
            </a:extLst>
          </p:cNvPr>
          <p:cNvCxnSpPr>
            <a:cxnSpLocks/>
          </p:cNvCxnSpPr>
          <p:nvPr/>
        </p:nvCxnSpPr>
        <p:spPr>
          <a:xfrm flipV="1">
            <a:off x="6342947" y="2976647"/>
            <a:ext cx="711903" cy="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42565129-D96E-8F41-A2EE-24C101411EA9}"/>
              </a:ext>
            </a:extLst>
          </p:cNvPr>
          <p:cNvCxnSpPr>
            <a:cxnSpLocks/>
          </p:cNvCxnSpPr>
          <p:nvPr/>
        </p:nvCxnSpPr>
        <p:spPr>
          <a:xfrm>
            <a:off x="6883544" y="3463473"/>
            <a:ext cx="5967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D0019640-4FA7-432F-EBD6-70F82DC577AC}"/>
              </a:ext>
            </a:extLst>
          </p:cNvPr>
          <p:cNvCxnSpPr>
            <a:cxnSpLocks/>
          </p:cNvCxnSpPr>
          <p:nvPr/>
        </p:nvCxnSpPr>
        <p:spPr>
          <a:xfrm>
            <a:off x="7132065" y="2988812"/>
            <a:ext cx="348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0E0FCA9A-A990-8B8A-C1A2-F4C084FDF9F1}"/>
              </a:ext>
            </a:extLst>
          </p:cNvPr>
          <p:cNvCxnSpPr>
            <a:cxnSpLocks/>
          </p:cNvCxnSpPr>
          <p:nvPr/>
        </p:nvCxnSpPr>
        <p:spPr>
          <a:xfrm>
            <a:off x="7132065" y="3854300"/>
            <a:ext cx="348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ECC1AEFD-F9B7-360C-D2CC-2A23735C07CF}"/>
              </a:ext>
            </a:extLst>
          </p:cNvPr>
          <p:cNvCxnSpPr>
            <a:cxnSpLocks/>
          </p:cNvCxnSpPr>
          <p:nvPr/>
        </p:nvCxnSpPr>
        <p:spPr>
          <a:xfrm flipH="1" flipV="1">
            <a:off x="7480034" y="2976647"/>
            <a:ext cx="7387" cy="885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Oval 1049">
            <a:extLst>
              <a:ext uri="{FF2B5EF4-FFF2-40B4-BE49-F238E27FC236}">
                <a16:creationId xmlns:a16="http://schemas.microsoft.com/office/drawing/2014/main" id="{A672DE65-043F-6773-7BD1-ABFDD840A58F}"/>
              </a:ext>
            </a:extLst>
          </p:cNvPr>
          <p:cNvSpPr/>
          <p:nvPr/>
        </p:nvSpPr>
        <p:spPr>
          <a:xfrm rot="16200000">
            <a:off x="6328884" y="3450167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73A32725-1017-9529-D958-4F651BE76AFE}"/>
              </a:ext>
            </a:extLst>
          </p:cNvPr>
          <p:cNvSpPr/>
          <p:nvPr/>
        </p:nvSpPr>
        <p:spPr>
          <a:xfrm rot="16200000">
            <a:off x="7464561" y="3436189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BDD0DF4-B933-D838-54D2-9E2910DA0E13}"/>
              </a:ext>
            </a:extLst>
          </p:cNvPr>
          <p:cNvCxnSpPr>
            <a:cxnSpLocks/>
          </p:cNvCxnSpPr>
          <p:nvPr/>
        </p:nvCxnSpPr>
        <p:spPr>
          <a:xfrm>
            <a:off x="7488768" y="3459048"/>
            <a:ext cx="393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40E8551C-B61D-65D7-FA05-71F2655CAB54}"/>
              </a:ext>
            </a:extLst>
          </p:cNvPr>
          <p:cNvCxnSpPr>
            <a:cxnSpLocks/>
          </p:cNvCxnSpPr>
          <p:nvPr/>
        </p:nvCxnSpPr>
        <p:spPr>
          <a:xfrm flipV="1">
            <a:off x="7891202" y="3450166"/>
            <a:ext cx="0" cy="992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6E4D4EB8-E6A1-907B-02E9-4F3C75B63481}"/>
              </a:ext>
            </a:extLst>
          </p:cNvPr>
          <p:cNvCxnSpPr>
            <a:cxnSpLocks/>
          </p:cNvCxnSpPr>
          <p:nvPr/>
        </p:nvCxnSpPr>
        <p:spPr>
          <a:xfrm flipH="1">
            <a:off x="6587830" y="3867133"/>
            <a:ext cx="176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2EE25A3B-5ACD-D405-8B4E-19DF686C473A}"/>
                  </a:ext>
                </a:extLst>
              </p:cNvPr>
              <p:cNvSpPr txBox="1"/>
              <p:nvPr/>
            </p:nvSpPr>
            <p:spPr>
              <a:xfrm>
                <a:off x="6900667" y="3014681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2EE25A3B-5ACD-D405-8B4E-19DF686C4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67" y="3014681"/>
                <a:ext cx="121707" cy="215444"/>
              </a:xfrm>
              <a:prstGeom prst="rect">
                <a:avLst/>
              </a:prstGeom>
              <a:blipFill>
                <a:blip r:embed="rId4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6735741D-FDBA-136C-7DB1-A522DA78116E}"/>
                  </a:ext>
                </a:extLst>
              </p:cNvPr>
              <p:cNvSpPr txBox="1"/>
              <p:nvPr/>
            </p:nvSpPr>
            <p:spPr>
              <a:xfrm>
                <a:off x="7140600" y="2976755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6735741D-FDBA-136C-7DB1-A522DA78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00" y="2976755"/>
                <a:ext cx="121707" cy="215444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56B4D0E6-15D9-9968-F34F-736C94D93D19}"/>
                  </a:ext>
                </a:extLst>
              </p:cNvPr>
              <p:cNvSpPr txBox="1"/>
              <p:nvPr/>
            </p:nvSpPr>
            <p:spPr>
              <a:xfrm>
                <a:off x="6638293" y="307763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56B4D0E6-15D9-9968-F34F-736C94D93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293" y="3077638"/>
                <a:ext cx="121707" cy="215444"/>
              </a:xfrm>
              <a:prstGeom prst="rect">
                <a:avLst/>
              </a:prstGeom>
              <a:blipFill>
                <a:blip r:embed="rId6"/>
                <a:stretch>
                  <a:fillRect l="-2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B28F9E72-C2BC-B16A-AD24-30A4BB4360C3}"/>
                  </a:ext>
                </a:extLst>
              </p:cNvPr>
              <p:cNvSpPr txBox="1"/>
              <p:nvPr/>
            </p:nvSpPr>
            <p:spPr>
              <a:xfrm>
                <a:off x="7136931" y="3563477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B28F9E72-C2BC-B16A-AD24-30A4BB436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31" y="3563477"/>
                <a:ext cx="121707" cy="215444"/>
              </a:xfrm>
              <a:prstGeom prst="rect">
                <a:avLst/>
              </a:prstGeom>
              <a:blipFill>
                <a:blip r:embed="rId6"/>
                <a:stretch>
                  <a:fillRect l="-2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7B0E15F4-A99B-957C-EAD9-DE7B6672FDA4}"/>
              </a:ext>
            </a:extLst>
          </p:cNvPr>
          <p:cNvCxnSpPr>
            <a:cxnSpLocks/>
          </p:cNvCxnSpPr>
          <p:nvPr/>
        </p:nvCxnSpPr>
        <p:spPr>
          <a:xfrm flipH="1">
            <a:off x="6477673" y="3473026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DA715762-152A-6046-9703-2CA78DEB9DD7}"/>
              </a:ext>
            </a:extLst>
          </p:cNvPr>
          <p:cNvCxnSpPr>
            <a:cxnSpLocks/>
          </p:cNvCxnSpPr>
          <p:nvPr/>
        </p:nvCxnSpPr>
        <p:spPr>
          <a:xfrm flipH="1">
            <a:off x="6545583" y="2979482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F45B5EA2-B5D2-05C0-40D2-650A4458DCAD}"/>
                  </a:ext>
                </a:extLst>
              </p:cNvPr>
              <p:cNvSpPr txBox="1"/>
              <p:nvPr/>
            </p:nvSpPr>
            <p:spPr>
              <a:xfrm>
                <a:off x="6635731" y="2761203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F45B5EA2-B5D2-05C0-40D2-650A4458D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31" y="2761203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95956B4E-A559-DD6A-7F0D-C151E7A41EDA}"/>
                  </a:ext>
                </a:extLst>
              </p:cNvPr>
              <p:cNvSpPr txBox="1"/>
              <p:nvPr/>
            </p:nvSpPr>
            <p:spPr>
              <a:xfrm>
                <a:off x="6554328" y="3233089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95956B4E-A559-DD6A-7F0D-C151E7A41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28" y="3233089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68EC90EF-AF11-FCFE-5C0A-0ED75C219D65}"/>
                  </a:ext>
                </a:extLst>
              </p:cNvPr>
              <p:cNvSpPr txBox="1"/>
              <p:nvPr/>
            </p:nvSpPr>
            <p:spPr>
              <a:xfrm>
                <a:off x="6675842" y="362847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68EC90EF-AF11-FCFE-5C0A-0ED75C219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42" y="3628478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04037BC0-0315-1396-F39C-5684AD4CBE78}"/>
                  </a:ext>
                </a:extLst>
              </p:cNvPr>
              <p:cNvSpPr txBox="1"/>
              <p:nvPr/>
            </p:nvSpPr>
            <p:spPr>
              <a:xfrm>
                <a:off x="7345460" y="4189804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04037BC0-0315-1396-F39C-5684AD4CB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60" y="4189804"/>
                <a:ext cx="121707" cy="215444"/>
              </a:xfrm>
              <a:prstGeom prst="rect">
                <a:avLst/>
              </a:prstGeom>
              <a:blipFill>
                <a:blip r:embed="rId8"/>
                <a:stretch>
                  <a:fillRect l="-50000" r="-5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78FA1B83-F5AC-BC0B-39FB-628395D60FE1}"/>
                  </a:ext>
                </a:extLst>
              </p:cNvPr>
              <p:cNvSpPr txBox="1"/>
              <p:nvPr/>
            </p:nvSpPr>
            <p:spPr>
              <a:xfrm>
                <a:off x="6855911" y="4330702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78FA1B83-F5AC-BC0B-39FB-628395D60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911" y="4330702"/>
                <a:ext cx="121707" cy="215444"/>
              </a:xfrm>
              <a:prstGeom prst="rect">
                <a:avLst/>
              </a:prstGeom>
              <a:blipFill>
                <a:blip r:embed="rId9"/>
                <a:stretch>
                  <a:fillRect l="-50000" r="-40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C7767C6C-E78B-0E17-C6EA-34F41DB8550E}"/>
              </a:ext>
            </a:extLst>
          </p:cNvPr>
          <p:cNvCxnSpPr>
            <a:cxnSpLocks/>
          </p:cNvCxnSpPr>
          <p:nvPr/>
        </p:nvCxnSpPr>
        <p:spPr>
          <a:xfrm flipV="1">
            <a:off x="8512882" y="3454206"/>
            <a:ext cx="0" cy="9756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EBFE5FBE-3EBD-C044-252A-211AD6BF568E}"/>
              </a:ext>
            </a:extLst>
          </p:cNvPr>
          <p:cNvCxnSpPr>
            <a:cxnSpLocks/>
          </p:cNvCxnSpPr>
          <p:nvPr/>
        </p:nvCxnSpPr>
        <p:spPr>
          <a:xfrm>
            <a:off x="8512882" y="4423538"/>
            <a:ext cx="6383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9B495959-8DD0-EAE6-920D-FD6302339DC6}"/>
              </a:ext>
            </a:extLst>
          </p:cNvPr>
          <p:cNvCxnSpPr>
            <a:cxnSpLocks/>
          </p:cNvCxnSpPr>
          <p:nvPr/>
        </p:nvCxnSpPr>
        <p:spPr>
          <a:xfrm>
            <a:off x="8501939" y="3454206"/>
            <a:ext cx="32537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1D640616-CE59-9DD8-FDCF-0FACF0FAEC66}"/>
              </a:ext>
            </a:extLst>
          </p:cNvPr>
          <p:cNvGrpSpPr/>
          <p:nvPr/>
        </p:nvGrpSpPr>
        <p:grpSpPr>
          <a:xfrm>
            <a:off x="9303674" y="3176895"/>
            <a:ext cx="61912" cy="535516"/>
            <a:chOff x="7463379" y="2758906"/>
            <a:chExt cx="61912" cy="535516"/>
          </a:xfrm>
        </p:grpSpPr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3B2BD648-90B6-1910-2AFF-61D730389B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F5E8BFD0-C56A-7DF6-A982-203417CDE34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57FEF73-0EB5-1315-2BEF-9A1B973D2CD8}"/>
              </a:ext>
            </a:extLst>
          </p:cNvPr>
          <p:cNvCxnSpPr>
            <a:cxnSpLocks/>
          </p:cNvCxnSpPr>
          <p:nvPr/>
        </p:nvCxnSpPr>
        <p:spPr>
          <a:xfrm rot="16200000">
            <a:off x="10163751" y="4202634"/>
            <a:ext cx="0" cy="45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1B8813A7-BF6E-CED6-32BB-D31D46F61AE1}"/>
              </a:ext>
            </a:extLst>
          </p:cNvPr>
          <p:cNvCxnSpPr>
            <a:cxnSpLocks/>
          </p:cNvCxnSpPr>
          <p:nvPr/>
        </p:nvCxnSpPr>
        <p:spPr>
          <a:xfrm>
            <a:off x="8833780" y="3848313"/>
            <a:ext cx="7134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31DFC11A-7B1D-0CF2-105C-A262F8058689}"/>
              </a:ext>
            </a:extLst>
          </p:cNvPr>
          <p:cNvCxnSpPr>
            <a:cxnSpLocks/>
          </p:cNvCxnSpPr>
          <p:nvPr/>
        </p:nvCxnSpPr>
        <p:spPr>
          <a:xfrm flipH="1" flipV="1">
            <a:off x="8842577" y="2957827"/>
            <a:ext cx="745" cy="8904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90C04451-5984-0204-C71F-D54FBBAACB72}"/>
              </a:ext>
            </a:extLst>
          </p:cNvPr>
          <p:cNvSpPr/>
          <p:nvPr/>
        </p:nvSpPr>
        <p:spPr>
          <a:xfrm rot="16200000">
            <a:off x="9295863" y="4160937"/>
            <a:ext cx="201610" cy="50350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0CCB1456-6144-B253-8A2A-B51CEDA802BF}"/>
              </a:ext>
            </a:extLst>
          </p:cNvPr>
          <p:cNvCxnSpPr>
            <a:cxnSpLocks/>
          </p:cNvCxnSpPr>
          <p:nvPr/>
        </p:nvCxnSpPr>
        <p:spPr>
          <a:xfrm>
            <a:off x="9637036" y="4427675"/>
            <a:ext cx="37468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id="{4F1887F1-F438-98E9-ED48-D50012EDDF21}"/>
                  </a:ext>
                </a:extLst>
              </p:cNvPr>
              <p:cNvSpPr txBox="1"/>
              <p:nvPr/>
            </p:nvSpPr>
            <p:spPr>
              <a:xfrm>
                <a:off x="9413756" y="3627186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4" name="TextBox 1093">
                <a:extLst>
                  <a:ext uri="{FF2B5EF4-FFF2-40B4-BE49-F238E27FC236}">
                    <a16:creationId xmlns:a16="http://schemas.microsoft.com/office/drawing/2014/main" id="{4F1887F1-F438-98E9-ED48-D50012EDD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756" y="3627186"/>
                <a:ext cx="121707" cy="215444"/>
              </a:xfrm>
              <a:prstGeom prst="rect">
                <a:avLst/>
              </a:prstGeom>
              <a:blipFill>
                <a:blip r:embed="rId10"/>
                <a:stretch>
                  <a:fillRect l="-20000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E0A4B875-D25A-734E-4CEB-3A945519D372}"/>
              </a:ext>
            </a:extLst>
          </p:cNvPr>
          <p:cNvCxnSpPr>
            <a:cxnSpLocks/>
          </p:cNvCxnSpPr>
          <p:nvPr/>
        </p:nvCxnSpPr>
        <p:spPr>
          <a:xfrm>
            <a:off x="8843322" y="3454206"/>
            <a:ext cx="4561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D5D5A652-E1D0-F320-A9CC-B1C932AD9365}"/>
              </a:ext>
            </a:extLst>
          </p:cNvPr>
          <p:cNvGrpSpPr/>
          <p:nvPr/>
        </p:nvGrpSpPr>
        <p:grpSpPr>
          <a:xfrm flipH="1">
            <a:off x="9545683" y="3523160"/>
            <a:ext cx="61912" cy="535516"/>
            <a:chOff x="7463379" y="2758906"/>
            <a:chExt cx="61912" cy="535516"/>
          </a:xfrm>
        </p:grpSpPr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0CD3D104-873C-42C4-DDD3-EAAC2681CE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22CE18AC-7B8E-5677-FFC6-B4E1087D158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E5A9A454-2CAA-251C-1864-8C799ECE0A27}"/>
              </a:ext>
            </a:extLst>
          </p:cNvPr>
          <p:cNvGrpSpPr/>
          <p:nvPr/>
        </p:nvGrpSpPr>
        <p:grpSpPr>
          <a:xfrm flipH="1">
            <a:off x="9536407" y="2673313"/>
            <a:ext cx="61912" cy="535516"/>
            <a:chOff x="7463379" y="2758906"/>
            <a:chExt cx="61912" cy="535516"/>
          </a:xfrm>
        </p:grpSpPr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14E4344B-806C-8DC9-17F3-67F59D9CBE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71304" y="3043528"/>
              <a:ext cx="184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723C25F1-C71D-1716-6B21-9C029418CC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57533" y="3026664"/>
              <a:ext cx="5355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3BE0A13A-87CC-51C0-5B99-F36E1B44E7B4}"/>
              </a:ext>
            </a:extLst>
          </p:cNvPr>
          <p:cNvCxnSpPr>
            <a:cxnSpLocks/>
          </p:cNvCxnSpPr>
          <p:nvPr/>
        </p:nvCxnSpPr>
        <p:spPr>
          <a:xfrm flipV="1">
            <a:off x="8833780" y="2957827"/>
            <a:ext cx="711903" cy="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746424F-309F-1A3D-9689-1EB3C125E098}"/>
              </a:ext>
            </a:extLst>
          </p:cNvPr>
          <p:cNvCxnSpPr>
            <a:cxnSpLocks/>
          </p:cNvCxnSpPr>
          <p:nvPr/>
        </p:nvCxnSpPr>
        <p:spPr>
          <a:xfrm>
            <a:off x="9374377" y="3444653"/>
            <a:ext cx="5967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973ADD90-11FC-CE17-BCBA-997FAAEFE966}"/>
              </a:ext>
            </a:extLst>
          </p:cNvPr>
          <p:cNvCxnSpPr>
            <a:cxnSpLocks/>
          </p:cNvCxnSpPr>
          <p:nvPr/>
        </p:nvCxnSpPr>
        <p:spPr>
          <a:xfrm>
            <a:off x="9622898" y="2969992"/>
            <a:ext cx="348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162ED931-36A2-925F-A94B-529F75A159E2}"/>
              </a:ext>
            </a:extLst>
          </p:cNvPr>
          <p:cNvCxnSpPr>
            <a:cxnSpLocks/>
          </p:cNvCxnSpPr>
          <p:nvPr/>
        </p:nvCxnSpPr>
        <p:spPr>
          <a:xfrm>
            <a:off x="9622898" y="3835480"/>
            <a:ext cx="348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CED366C9-0839-0844-07A5-F8249D1713E4}"/>
              </a:ext>
            </a:extLst>
          </p:cNvPr>
          <p:cNvCxnSpPr>
            <a:cxnSpLocks/>
          </p:cNvCxnSpPr>
          <p:nvPr/>
        </p:nvCxnSpPr>
        <p:spPr>
          <a:xfrm flipH="1" flipV="1">
            <a:off x="9970867" y="2957827"/>
            <a:ext cx="7387" cy="885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7" name="Oval 1106">
            <a:extLst>
              <a:ext uri="{FF2B5EF4-FFF2-40B4-BE49-F238E27FC236}">
                <a16:creationId xmlns:a16="http://schemas.microsoft.com/office/drawing/2014/main" id="{9B72B13D-5A48-15EC-EC55-7626B3073A18}"/>
              </a:ext>
            </a:extLst>
          </p:cNvPr>
          <p:cNvSpPr/>
          <p:nvPr/>
        </p:nvSpPr>
        <p:spPr>
          <a:xfrm rot="16200000">
            <a:off x="8819717" y="3431347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Oval 1107">
            <a:extLst>
              <a:ext uri="{FF2B5EF4-FFF2-40B4-BE49-F238E27FC236}">
                <a16:creationId xmlns:a16="http://schemas.microsoft.com/office/drawing/2014/main" id="{586DAE7A-3F05-50B2-F385-89E903344EA1}"/>
              </a:ext>
            </a:extLst>
          </p:cNvPr>
          <p:cNvSpPr/>
          <p:nvPr/>
        </p:nvSpPr>
        <p:spPr>
          <a:xfrm rot="16200000">
            <a:off x="9955394" y="3417369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5BD4F877-BB2D-F9B9-D475-34F4FDC1EACD}"/>
              </a:ext>
            </a:extLst>
          </p:cNvPr>
          <p:cNvCxnSpPr>
            <a:cxnSpLocks/>
          </p:cNvCxnSpPr>
          <p:nvPr/>
        </p:nvCxnSpPr>
        <p:spPr>
          <a:xfrm>
            <a:off x="9979601" y="3440228"/>
            <a:ext cx="393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1F7698CF-04B5-6165-61E1-E45EF33B4646}"/>
              </a:ext>
            </a:extLst>
          </p:cNvPr>
          <p:cNvCxnSpPr>
            <a:cxnSpLocks/>
          </p:cNvCxnSpPr>
          <p:nvPr/>
        </p:nvCxnSpPr>
        <p:spPr>
          <a:xfrm flipV="1">
            <a:off x="10382035" y="3431346"/>
            <a:ext cx="0" cy="992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1BC68DA-8351-B3B1-A039-7A02DF4A01E4}"/>
              </a:ext>
            </a:extLst>
          </p:cNvPr>
          <p:cNvCxnSpPr>
            <a:cxnSpLocks/>
          </p:cNvCxnSpPr>
          <p:nvPr/>
        </p:nvCxnSpPr>
        <p:spPr>
          <a:xfrm flipH="1">
            <a:off x="9078663" y="3848313"/>
            <a:ext cx="17641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8907771A-03AC-9720-8650-ED86BD5DCDED}"/>
                  </a:ext>
                </a:extLst>
              </p:cNvPr>
              <p:cNvSpPr txBox="1"/>
              <p:nvPr/>
            </p:nvSpPr>
            <p:spPr>
              <a:xfrm>
                <a:off x="9548715" y="2666857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8907771A-03AC-9720-8650-ED86BD5DC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715" y="2666857"/>
                <a:ext cx="121707" cy="215444"/>
              </a:xfrm>
              <a:prstGeom prst="rect">
                <a:avLst/>
              </a:prstGeom>
              <a:blipFill>
                <a:blip r:embed="rId11"/>
                <a:stretch>
                  <a:fillRect l="-20000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3" name="TextBox 1112">
                <a:extLst>
                  <a:ext uri="{FF2B5EF4-FFF2-40B4-BE49-F238E27FC236}">
                    <a16:creationId xmlns:a16="http://schemas.microsoft.com/office/drawing/2014/main" id="{991DFE8D-1A64-4B4C-FFC2-5CC1D3F4260C}"/>
                  </a:ext>
                </a:extLst>
              </p:cNvPr>
              <p:cNvSpPr txBox="1"/>
              <p:nvPr/>
            </p:nvSpPr>
            <p:spPr>
              <a:xfrm>
                <a:off x="9349431" y="2637930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3" name="TextBox 1112">
                <a:extLst>
                  <a:ext uri="{FF2B5EF4-FFF2-40B4-BE49-F238E27FC236}">
                    <a16:creationId xmlns:a16="http://schemas.microsoft.com/office/drawing/2014/main" id="{991DFE8D-1A64-4B4C-FFC2-5CC1D3F42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431" y="2637930"/>
                <a:ext cx="121707" cy="215444"/>
              </a:xfrm>
              <a:prstGeom prst="rect">
                <a:avLst/>
              </a:prstGeom>
              <a:blipFill>
                <a:blip r:embed="rId6"/>
                <a:stretch>
                  <a:fillRect l="-2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4" name="TextBox 1113">
                <a:extLst>
                  <a:ext uri="{FF2B5EF4-FFF2-40B4-BE49-F238E27FC236}">
                    <a16:creationId xmlns:a16="http://schemas.microsoft.com/office/drawing/2014/main" id="{82E1BAF2-DDC7-6ED1-3E33-059614794740}"/>
                  </a:ext>
                </a:extLst>
              </p:cNvPr>
              <p:cNvSpPr txBox="1"/>
              <p:nvPr/>
            </p:nvSpPr>
            <p:spPr>
              <a:xfrm>
                <a:off x="9195642" y="307763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4" name="TextBox 1113">
                <a:extLst>
                  <a:ext uri="{FF2B5EF4-FFF2-40B4-BE49-F238E27FC236}">
                    <a16:creationId xmlns:a16="http://schemas.microsoft.com/office/drawing/2014/main" id="{82E1BAF2-DDC7-6ED1-3E33-059614794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642" y="3077638"/>
                <a:ext cx="121707" cy="215444"/>
              </a:xfrm>
              <a:prstGeom prst="rect">
                <a:avLst/>
              </a:prstGeom>
              <a:blipFill>
                <a:blip r:embed="rId6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9E91DF2C-E200-E657-C6BD-AB20F70907D2}"/>
                  </a:ext>
                </a:extLst>
              </p:cNvPr>
              <p:cNvSpPr txBox="1"/>
              <p:nvPr/>
            </p:nvSpPr>
            <p:spPr>
              <a:xfrm>
                <a:off x="9564891" y="3501936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9E91DF2C-E200-E657-C6BD-AB20F7090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91" y="3501936"/>
                <a:ext cx="121707" cy="215444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76DA96A6-C507-53C1-94F0-807F7453A079}"/>
              </a:ext>
            </a:extLst>
          </p:cNvPr>
          <p:cNvCxnSpPr>
            <a:cxnSpLocks/>
          </p:cNvCxnSpPr>
          <p:nvPr/>
        </p:nvCxnSpPr>
        <p:spPr>
          <a:xfrm flipH="1">
            <a:off x="9036416" y="2960662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CC431FF7-8F1C-7DE9-F87E-01178107DBF4}"/>
                  </a:ext>
                </a:extLst>
              </p:cNvPr>
              <p:cNvSpPr txBox="1"/>
              <p:nvPr/>
            </p:nvSpPr>
            <p:spPr>
              <a:xfrm>
                <a:off x="9126564" y="2742383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CC431FF7-8F1C-7DE9-F87E-01178107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564" y="2742383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02D58B8C-24B2-A8A3-BED6-9A0229BBBF05}"/>
                  </a:ext>
                </a:extLst>
              </p:cNvPr>
              <p:cNvSpPr txBox="1"/>
              <p:nvPr/>
            </p:nvSpPr>
            <p:spPr>
              <a:xfrm>
                <a:off x="9045161" y="3214269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02D58B8C-24B2-A8A3-BED6-9A0229BBB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161" y="3214269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0" name="TextBox 1119">
                <a:extLst>
                  <a:ext uri="{FF2B5EF4-FFF2-40B4-BE49-F238E27FC236}">
                    <a16:creationId xmlns:a16="http://schemas.microsoft.com/office/drawing/2014/main" id="{DCB032EC-251E-D094-8BEF-3A9390BFD626}"/>
                  </a:ext>
                </a:extLst>
              </p:cNvPr>
              <p:cNvSpPr txBox="1"/>
              <p:nvPr/>
            </p:nvSpPr>
            <p:spPr>
              <a:xfrm>
                <a:off x="9166675" y="3609658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0" name="TextBox 1119">
                <a:extLst>
                  <a:ext uri="{FF2B5EF4-FFF2-40B4-BE49-F238E27FC236}">
                    <a16:creationId xmlns:a16="http://schemas.microsoft.com/office/drawing/2014/main" id="{DCB032EC-251E-D094-8BEF-3A9390BFD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675" y="3609658"/>
                <a:ext cx="121707" cy="215444"/>
              </a:xfrm>
              <a:prstGeom prst="rect">
                <a:avLst/>
              </a:prstGeom>
              <a:blipFill>
                <a:blip r:embed="rId7"/>
                <a:stretch>
                  <a:fillRect l="-50000" r="-4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62E7B909-C2DC-A1C8-3BBF-53D3EECE1A9D}"/>
                  </a:ext>
                </a:extLst>
              </p:cNvPr>
              <p:cNvSpPr txBox="1"/>
              <p:nvPr/>
            </p:nvSpPr>
            <p:spPr>
              <a:xfrm>
                <a:off x="9908470" y="4179741"/>
                <a:ext cx="250574" cy="222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62E7B909-C2DC-A1C8-3BBF-53D3EECE1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70" y="4179741"/>
                <a:ext cx="250574" cy="222369"/>
              </a:xfrm>
              <a:prstGeom prst="rect">
                <a:avLst/>
              </a:prstGeom>
              <a:blipFill>
                <a:blip r:embed="rId12"/>
                <a:stretch>
                  <a:fillRect l="-4762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259610D8-38B9-492C-17E4-7DB4999C7B89}"/>
                  </a:ext>
                </a:extLst>
              </p:cNvPr>
              <p:cNvSpPr txBox="1"/>
              <p:nvPr/>
            </p:nvSpPr>
            <p:spPr>
              <a:xfrm>
                <a:off x="9346744" y="4311882"/>
                <a:ext cx="1217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259610D8-38B9-492C-17E4-7DB4999C7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744" y="4311882"/>
                <a:ext cx="121707" cy="215444"/>
              </a:xfrm>
              <a:prstGeom prst="rect">
                <a:avLst/>
              </a:prstGeom>
              <a:blipFill>
                <a:blip r:embed="rId9"/>
                <a:stretch>
                  <a:fillRect l="-50000" r="-40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67AAD25B-2033-14DF-26EC-3BE5A0B7A82C}"/>
              </a:ext>
            </a:extLst>
          </p:cNvPr>
          <p:cNvCxnSpPr>
            <a:cxnSpLocks/>
          </p:cNvCxnSpPr>
          <p:nvPr/>
        </p:nvCxnSpPr>
        <p:spPr>
          <a:xfrm>
            <a:off x="8968506" y="3454206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753DB302-B47B-149D-9712-CC10218DF56A}"/>
              </a:ext>
            </a:extLst>
          </p:cNvPr>
          <p:cNvCxnSpPr>
            <a:cxnSpLocks/>
          </p:cNvCxnSpPr>
          <p:nvPr/>
        </p:nvCxnSpPr>
        <p:spPr>
          <a:xfrm>
            <a:off x="9598319" y="3444459"/>
            <a:ext cx="220314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82E4B0C4-02E1-41B6-421F-301D05F80559}"/>
              </a:ext>
            </a:extLst>
          </p:cNvPr>
          <p:cNvCxnSpPr>
            <a:cxnSpLocks/>
          </p:cNvCxnSpPr>
          <p:nvPr/>
        </p:nvCxnSpPr>
        <p:spPr>
          <a:xfrm>
            <a:off x="9975079" y="3579404"/>
            <a:ext cx="0" cy="1852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FF0C18CB-9223-1BF4-5079-4D0BBDB7FD7C}"/>
              </a:ext>
            </a:extLst>
          </p:cNvPr>
          <p:cNvCxnSpPr>
            <a:cxnSpLocks/>
          </p:cNvCxnSpPr>
          <p:nvPr/>
        </p:nvCxnSpPr>
        <p:spPr>
          <a:xfrm flipH="1" flipV="1">
            <a:off x="9973754" y="3040222"/>
            <a:ext cx="262" cy="208644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0B868B9D-7589-325E-0C68-D73A89BB1D7A}"/>
              </a:ext>
            </a:extLst>
          </p:cNvPr>
          <p:cNvCxnSpPr>
            <a:cxnSpLocks/>
          </p:cNvCxnSpPr>
          <p:nvPr/>
        </p:nvCxnSpPr>
        <p:spPr>
          <a:xfrm flipH="1" flipV="1">
            <a:off x="8843131" y="3570277"/>
            <a:ext cx="262" cy="208644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9FA1CE3F-8381-4F25-891B-C009989B698E}"/>
              </a:ext>
            </a:extLst>
          </p:cNvPr>
          <p:cNvCxnSpPr>
            <a:cxnSpLocks/>
          </p:cNvCxnSpPr>
          <p:nvPr/>
        </p:nvCxnSpPr>
        <p:spPr>
          <a:xfrm>
            <a:off x="8842577" y="3144544"/>
            <a:ext cx="0" cy="1852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A95B79B3-926E-F889-535B-340CA5461831}"/>
              </a:ext>
            </a:extLst>
          </p:cNvPr>
          <p:cNvCxnSpPr>
            <a:cxnSpLocks/>
          </p:cNvCxnSpPr>
          <p:nvPr/>
        </p:nvCxnSpPr>
        <p:spPr>
          <a:xfrm>
            <a:off x="8512882" y="3843550"/>
            <a:ext cx="0" cy="1852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45B8621E-B04D-FAD7-E1C5-2E1924831F84}"/>
              </a:ext>
            </a:extLst>
          </p:cNvPr>
          <p:cNvCxnSpPr>
            <a:cxnSpLocks/>
          </p:cNvCxnSpPr>
          <p:nvPr/>
        </p:nvCxnSpPr>
        <p:spPr>
          <a:xfrm flipH="1">
            <a:off x="8561306" y="3452830"/>
            <a:ext cx="17915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2FD5834C-923B-ED26-2DE9-DF4BFE063B95}"/>
              </a:ext>
            </a:extLst>
          </p:cNvPr>
          <p:cNvCxnSpPr>
            <a:cxnSpLocks/>
          </p:cNvCxnSpPr>
          <p:nvPr/>
        </p:nvCxnSpPr>
        <p:spPr>
          <a:xfrm flipH="1">
            <a:off x="10086871" y="3441268"/>
            <a:ext cx="179159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220F5B4D-55A4-8F46-F863-F7A52A3C8A9B}"/>
              </a:ext>
            </a:extLst>
          </p:cNvPr>
          <p:cNvCxnSpPr>
            <a:cxnSpLocks/>
          </p:cNvCxnSpPr>
          <p:nvPr/>
        </p:nvCxnSpPr>
        <p:spPr>
          <a:xfrm flipH="1" flipV="1">
            <a:off x="10381773" y="3862370"/>
            <a:ext cx="262" cy="208644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38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4884</TotalTime>
  <Words>866</Words>
  <Application>Microsoft Office PowerPoint</Application>
  <PresentationFormat>Widescreen</PresentationFormat>
  <Paragraphs>707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Bodoni MT Poster Compressed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152</cp:revision>
  <dcterms:created xsi:type="dcterms:W3CDTF">2024-05-01T19:01:50Z</dcterms:created>
  <dcterms:modified xsi:type="dcterms:W3CDTF">2024-12-20T21:34:29Z</dcterms:modified>
</cp:coreProperties>
</file>